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
      <p:font typeface="Merriweather"/>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italic.fntdata"/><Relationship Id="rId61" Type="http://schemas.openxmlformats.org/officeDocument/2006/relationships/font" Target="fonts/Merriweather-bold.fntdata"/><Relationship Id="rId20" Type="http://schemas.openxmlformats.org/officeDocument/2006/relationships/slide" Target="slides/slide15.xml"/><Relationship Id="rId63" Type="http://schemas.openxmlformats.org/officeDocument/2006/relationships/font" Target="fonts/Merriweath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erriweather-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ce54fb1c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ce54fb1c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dd949b340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dd949b340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ce54fb1c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ce54fb1c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dd949b340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dd949b340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ce54fb1c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ce54fb1c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ce54fb1c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ce54fb1c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ce54fb1c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ce54fb1c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ce54fb1c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3ce54fb1c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ce54fb1c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3ce54fb1c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ce54fb1c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ce54fb1c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3ce54fb1c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3ce54fb1c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dd949b340_1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dd949b340_1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3dd949b340_1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3dd949b340_1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ce54fb1c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ce54fb1c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3ce54fb1c4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3ce54fb1c4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dd949b340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dd949b340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ce54fb1c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ce54fb1c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ce54fb1c4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3ce54fb1c4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dd949b340_1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dd949b340_1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dd949b340_1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dd949b340_1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ce54fb1c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ce54fb1c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3ce54fb1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3ce54fb1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3ce54fb1c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3ce54fb1c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3dd949b34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3dd949b34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ce54fb1c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ce54fb1c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3ce54fb1c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3ce54fb1c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3ce54fb1c4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3ce54fb1c4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3dd949b3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3dd949b3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3dd949b34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3dd949b34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3dd949b34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3dd949b34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3dd949b34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3dd949b34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3dd949b34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3dd949b34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ce54fb1c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3ce54fb1c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3dd949b34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3dd949b34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3dd949b340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3dd949b340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3dd949b340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3dd949b340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3dd949b34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3dd949b34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3dd949b340_1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3dd949b340_1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3dd949b34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3dd949b34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3dd949b340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3dd949b340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dd949b340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3dd949b340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3dd949b34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3dd949b34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3dd949b34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3dd949b34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ce54fb1c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ce54fb1c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3dd949b34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3dd949b34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dd949b340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3dd949b340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ce54fb1c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3ce54fb1c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dd949b340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dd949b340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dd949b340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dd949b340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hyperlink" Target="https://www.iiia.csic.es/~marco/kr/images/IMG_20230202_153829.jp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69.png"/><Relationship Id="rId5" Type="http://schemas.openxmlformats.org/officeDocument/2006/relationships/hyperlink" Target="https://www.iiia.csic.es/~marco/kr/images/IMG_20230314_150907.jp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3.jpg"/><Relationship Id="rId6" Type="http://schemas.openxmlformats.org/officeDocument/2006/relationships/hyperlink" Target="https://www.iiia.csic.es/~marco/kr/images/IMG_20230314_184317.jpg" TargetMode="External"/><Relationship Id="rId7" Type="http://schemas.openxmlformats.org/officeDocument/2006/relationships/hyperlink" Target="https://www.iiia.csic.es/~marco/kr/images/IMG_20230314_151153.jpg" TargetMode="External"/><Relationship Id="rId8"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25.png"/><Relationship Id="rId5" Type="http://schemas.openxmlformats.org/officeDocument/2006/relationships/hyperlink" Target="https://www.iiia.csic.es/~marco/kr/images/IMG_20230314_150834.jp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9.png"/><Relationship Id="rId6" Type="http://schemas.openxmlformats.org/officeDocument/2006/relationships/image" Target="../media/image29.png"/><Relationship Id="rId7"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iiia.csic.es/~marco/kr/images/IMG_20230314_150013.jpg" TargetMode="External"/><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82.png"/><Relationship Id="rId7"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8.png"/><Relationship Id="rId4" Type="http://schemas.openxmlformats.org/officeDocument/2006/relationships/image" Target="../media/image34.png"/><Relationship Id="rId5" Type="http://schemas.openxmlformats.org/officeDocument/2006/relationships/hyperlink" Target="https://www.iiia.csic.es/~marco/kr/images/IMG_20230314_150918.jpg" TargetMode="External"/><Relationship Id="rId6" Type="http://schemas.openxmlformats.org/officeDocument/2006/relationships/hyperlink" Target="https://www.iiia.csic.es/~marco/kr/images/IMG_20230314_153901.jpg" TargetMode="External"/><Relationship Id="rId7"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4.png"/><Relationship Id="rId11" Type="http://schemas.openxmlformats.org/officeDocument/2006/relationships/image" Target="../media/image46.png"/><Relationship Id="rId10" Type="http://schemas.openxmlformats.org/officeDocument/2006/relationships/image" Target="../media/image85.png"/><Relationship Id="rId12" Type="http://schemas.openxmlformats.org/officeDocument/2006/relationships/image" Target="../media/image47.png"/><Relationship Id="rId9" Type="http://schemas.openxmlformats.org/officeDocument/2006/relationships/image" Target="../media/image61.png"/><Relationship Id="rId5" Type="http://schemas.openxmlformats.org/officeDocument/2006/relationships/image" Target="../media/image35.png"/><Relationship Id="rId6" Type="http://schemas.openxmlformats.org/officeDocument/2006/relationships/image" Target="../media/image42.png"/><Relationship Id="rId7" Type="http://schemas.openxmlformats.org/officeDocument/2006/relationships/image" Target="../media/image41.png"/><Relationship Id="rId8"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iiia.csic.es/~marco/kr/images/IMG_20230202_151932.jpg" TargetMode="External"/><Relationship Id="rId4" Type="http://schemas.openxmlformats.org/officeDocument/2006/relationships/image" Target="../media/image51.jpg"/><Relationship Id="rId5" Type="http://schemas.openxmlformats.org/officeDocument/2006/relationships/image" Target="../media/image48.png"/><Relationship Id="rId6"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iiia.csic.es/~marco/kr/images/IMG_20230202_152836.jpg" TargetMode="External"/><Relationship Id="rId4" Type="http://schemas.openxmlformats.org/officeDocument/2006/relationships/image" Target="../media/image54.jpg"/><Relationship Id="rId5"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iiia.csic.es/~marco/kr/images/IMG_20230314_153931.jpg" TargetMode="External"/><Relationship Id="rId4" Type="http://schemas.openxmlformats.org/officeDocument/2006/relationships/image" Target="../media/image52.jpg"/><Relationship Id="rId5"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iiia.csic.es/~marco/kr/images/IMG_20230314_153047.jpg" TargetMode="External"/><Relationship Id="rId4" Type="http://schemas.openxmlformats.org/officeDocument/2006/relationships/image" Target="../media/image53.jpg"/><Relationship Id="rId5"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0.png"/><Relationship Id="rId4" Type="http://schemas.openxmlformats.org/officeDocument/2006/relationships/image" Target="../media/image64.png"/><Relationship Id="rId5" Type="http://schemas.openxmlformats.org/officeDocument/2006/relationships/hyperlink" Target="https://www.iiia.csic.es/~marco/kr/images/IMG_20230314_152004.jp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iiia.csic.es/~marco/kr/images/IMG_20230314_184317.jpg" TargetMode="External"/><Relationship Id="rId4" Type="http://schemas.openxmlformats.org/officeDocument/2006/relationships/image" Target="../media/image23.jpg"/><Relationship Id="rId5"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img_20230314_151100.jpg" TargetMode="External"/><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iiia.csic.es/~marco/kr/images/IMG_20230314_153602.jpg" TargetMode="External"/><Relationship Id="rId4" Type="http://schemas.openxmlformats.org/officeDocument/2006/relationships/image" Target="../media/image72.jpg"/><Relationship Id="rId5" Type="http://schemas.openxmlformats.org/officeDocument/2006/relationships/image" Target="../media/image9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0.png"/><Relationship Id="rId4" Type="http://schemas.openxmlformats.org/officeDocument/2006/relationships/image" Target="../media/image77.png"/><Relationship Id="rId5" Type="http://schemas.openxmlformats.org/officeDocument/2006/relationships/hyperlink" Target="https://www.iiia.csic.es/~marco/kr/images/IMG_20230314_152004.jp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8.png"/><Relationship Id="rId4" Type="http://schemas.openxmlformats.org/officeDocument/2006/relationships/image" Target="../media/image76.png"/><Relationship Id="rId10" Type="http://schemas.openxmlformats.org/officeDocument/2006/relationships/image" Target="../media/image78.png"/><Relationship Id="rId9"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81.png"/><Relationship Id="rId7" Type="http://schemas.openxmlformats.org/officeDocument/2006/relationships/image" Target="../media/image87.png"/><Relationship Id="rId8"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2.png"/><Relationship Id="rId11" Type="http://schemas.openxmlformats.org/officeDocument/2006/relationships/image" Target="../media/image1.png"/><Relationship Id="rId10" Type="http://schemas.openxmlformats.org/officeDocument/2006/relationships/image" Target="../media/image8.png"/><Relationship Id="rId12" Type="http://schemas.openxmlformats.org/officeDocument/2006/relationships/image" Target="../media/image12.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3.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5.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1.pn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iiia.csic.es/~marco/kr/images/IMG_20230202_154226.jpg" TargetMode="External"/><Relationship Id="rId4" Type="http://schemas.openxmlformats.org/officeDocument/2006/relationships/image" Target="../media/image92.png"/><Relationship Id="rId5"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iiia.csic.es/~marco/kr/images/IMG_20230314_184212.jpg" TargetMode="External"/><Relationship Id="rId4" Type="http://schemas.openxmlformats.org/officeDocument/2006/relationships/image" Target="../media/image6.jpg"/><Relationship Id="rId5" Type="http://schemas.openxmlformats.org/officeDocument/2006/relationships/image" Target="../media/image98.png"/><Relationship Id="rId6" Type="http://schemas.openxmlformats.org/officeDocument/2006/relationships/hyperlink" Target="https://www.iiia.csic.es/~marco/kr/images/IMG_20230314_184053.jpg" TargetMode="External"/><Relationship Id="rId7" Type="http://schemas.openxmlformats.org/officeDocument/2006/relationships/image" Target="../media/image99.jpg"/></Relationships>
</file>

<file path=ppt/slides/_rels/slide35.xml.rels><?xml version="1.0" encoding="UTF-8" standalone="yes"?><Relationships xmlns="http://schemas.openxmlformats.org/package/2006/relationships"><Relationship Id="rId11" Type="http://schemas.openxmlformats.org/officeDocument/2006/relationships/image" Target="../media/image104.png"/><Relationship Id="rId10" Type="http://schemas.openxmlformats.org/officeDocument/2006/relationships/image" Target="../media/image108.png"/><Relationship Id="rId13" Type="http://schemas.openxmlformats.org/officeDocument/2006/relationships/image" Target="../media/image107.png"/><Relationship Id="rId12" Type="http://schemas.openxmlformats.org/officeDocument/2006/relationships/image" Target="../media/image101.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2.png"/><Relationship Id="rId4" Type="http://schemas.openxmlformats.org/officeDocument/2006/relationships/image" Target="../media/image106.png"/><Relationship Id="rId9" Type="http://schemas.openxmlformats.org/officeDocument/2006/relationships/image" Target="../media/image103.png"/><Relationship Id="rId15" Type="http://schemas.openxmlformats.org/officeDocument/2006/relationships/image" Target="../media/image129.png"/><Relationship Id="rId14" Type="http://schemas.openxmlformats.org/officeDocument/2006/relationships/image" Target="../media/image112.png"/><Relationship Id="rId5" Type="http://schemas.openxmlformats.org/officeDocument/2006/relationships/image" Target="../media/image94.png"/><Relationship Id="rId6" Type="http://schemas.openxmlformats.org/officeDocument/2006/relationships/image" Target="../media/image100.png"/><Relationship Id="rId7" Type="http://schemas.openxmlformats.org/officeDocument/2006/relationships/image" Target="../media/image97.png"/><Relationship Id="rId8"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7.jpg"/><Relationship Id="rId4" Type="http://schemas.openxmlformats.org/officeDocument/2006/relationships/image" Target="../media/image119.png"/><Relationship Id="rId5" Type="http://schemas.openxmlformats.org/officeDocument/2006/relationships/image" Target="../media/image109.jpg"/><Relationship Id="rId6" Type="http://schemas.openxmlformats.org/officeDocument/2006/relationships/hyperlink" Target="https://www.iiia.csic.es/~marco/kr/images/IMG_20230202_154517.jp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3.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1.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11" Type="http://schemas.openxmlformats.org/officeDocument/2006/relationships/image" Target="../media/image130.png"/><Relationship Id="rId10" Type="http://schemas.openxmlformats.org/officeDocument/2006/relationships/image" Target="../media/image116.png"/><Relationship Id="rId13" Type="http://schemas.openxmlformats.org/officeDocument/2006/relationships/image" Target="../media/image133.png"/><Relationship Id="rId12" Type="http://schemas.openxmlformats.org/officeDocument/2006/relationships/image" Target="../media/image124.png"/><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4.png"/><Relationship Id="rId4" Type="http://schemas.openxmlformats.org/officeDocument/2006/relationships/image" Target="../media/image134.png"/><Relationship Id="rId9" Type="http://schemas.openxmlformats.org/officeDocument/2006/relationships/image" Target="../media/image118.png"/><Relationship Id="rId15" Type="http://schemas.openxmlformats.org/officeDocument/2006/relationships/image" Target="../media/image132.png"/><Relationship Id="rId14" Type="http://schemas.openxmlformats.org/officeDocument/2006/relationships/image" Target="../media/image127.png"/><Relationship Id="rId16" Type="http://schemas.openxmlformats.org/officeDocument/2006/relationships/image" Target="../media/image125.png"/><Relationship Id="rId5" Type="http://schemas.openxmlformats.org/officeDocument/2006/relationships/image" Target="../media/image122.png"/><Relationship Id="rId6" Type="http://schemas.openxmlformats.org/officeDocument/2006/relationships/image" Target="../media/image111.png"/><Relationship Id="rId7" Type="http://schemas.openxmlformats.org/officeDocument/2006/relationships/image" Target="../media/image126.png"/><Relationship Id="rId8" Type="http://schemas.openxmlformats.org/officeDocument/2006/relationships/image" Target="../media/image1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2.png"/><Relationship Id="rId5" Type="http://schemas.openxmlformats.org/officeDocument/2006/relationships/hyperlink" Target="https://www.iiia.csic.es/~marco/kr/images/IMG_20230314_184212.jp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6.png"/><Relationship Id="rId4" Type="http://schemas.openxmlformats.org/officeDocument/2006/relationships/image" Target="../media/image131.png"/><Relationship Id="rId5" Type="http://schemas.openxmlformats.org/officeDocument/2006/relationships/hyperlink" Target="https://www.iiia.csic.es/~marco/kr/images/IMG_20230202_154357.jp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iiia.csic.es/~marco/kr/images/IMG_20230314_184317.jpg" TargetMode="External"/><Relationship Id="rId4" Type="http://schemas.openxmlformats.org/officeDocument/2006/relationships/image" Target="../media/image23.jpg"/><Relationship Id="rId5" Type="http://schemas.openxmlformats.org/officeDocument/2006/relationships/image" Target="../media/image1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4.png"/><Relationship Id="rId4" Type="http://schemas.openxmlformats.org/officeDocument/2006/relationships/hyperlink" Target="https://www.iiia.csic.es/~marco/kr/images/IMG_20230314_152542.jpg" TargetMode="External"/><Relationship Id="rId5" Type="http://schemas.openxmlformats.org/officeDocument/2006/relationships/hyperlink" Target="https://www.iiia.csic.es/~marco/kr/images/IMG_20230314_152542.jpg" TargetMode="External"/><Relationship Id="rId6" Type="http://schemas.openxmlformats.org/officeDocument/2006/relationships/image" Target="../media/image137.png"/></Relationships>
</file>

<file path=ppt/slides/_rels/slide43.xml.rels><?xml version="1.0" encoding="UTF-8" standalone="yes"?><Relationships xmlns="http://schemas.openxmlformats.org/package/2006/relationships"><Relationship Id="rId11" Type="http://schemas.openxmlformats.org/officeDocument/2006/relationships/image" Target="../media/image146.png"/><Relationship Id="rId10" Type="http://schemas.openxmlformats.org/officeDocument/2006/relationships/image" Target="../media/image150.png"/><Relationship Id="rId12" Type="http://schemas.openxmlformats.org/officeDocument/2006/relationships/image" Target="../media/image145.png"/><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49.png"/><Relationship Id="rId4" Type="http://schemas.openxmlformats.org/officeDocument/2006/relationships/image" Target="../media/image154.png"/><Relationship Id="rId9" Type="http://schemas.openxmlformats.org/officeDocument/2006/relationships/image" Target="../media/image147.png"/><Relationship Id="rId5" Type="http://schemas.openxmlformats.org/officeDocument/2006/relationships/image" Target="../media/image151.png"/><Relationship Id="rId6" Type="http://schemas.openxmlformats.org/officeDocument/2006/relationships/image" Target="../media/image153.png"/><Relationship Id="rId7" Type="http://schemas.openxmlformats.org/officeDocument/2006/relationships/image" Target="../media/image152.png"/><Relationship Id="rId8" Type="http://schemas.openxmlformats.org/officeDocument/2006/relationships/image" Target="../media/image1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www.iiia.csic.es/~marco/kr/images/IMG_20230202_153657.jpg" TargetMode="External"/><Relationship Id="rId4" Type="http://schemas.openxmlformats.org/officeDocument/2006/relationships/image" Target="../media/image141.png"/><Relationship Id="rId5" Type="http://schemas.openxmlformats.org/officeDocument/2006/relationships/image" Target="../media/image1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6.png"/><Relationship Id="rId4" Type="http://schemas.openxmlformats.org/officeDocument/2006/relationships/image" Target="../media/image23.jpg"/><Relationship Id="rId5" Type="http://schemas.openxmlformats.org/officeDocument/2006/relationships/image" Target="../media/image14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iiia.csic.es/~marco/kr/images/IMG_20230202_154744.jpg" TargetMode="External"/><Relationship Id="rId4" Type="http://schemas.openxmlformats.org/officeDocument/2006/relationships/image" Target="../media/image142.png"/><Relationship Id="rId5" Type="http://schemas.openxmlformats.org/officeDocument/2006/relationships/hyperlink" Target="http://www.iiia.csic.es/~marco/kr/images/IMG_20230202_154744.jpg" TargetMode="External"/><Relationship Id="rId6" Type="http://schemas.openxmlformats.org/officeDocument/2006/relationships/image" Target="../media/image1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www.iiia.csic.es/~marco/kr/images/IMG_20230314_145544.jp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iiia.csic.es/~marco/kr/images/IMG_20230202_154425.jpg" TargetMode="External"/><Relationship Id="rId4" Type="http://schemas.openxmlformats.org/officeDocument/2006/relationships/image" Target="../media/image7.png"/><Relationship Id="rId5"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www.iiia.csic.es/~marco/kr/images/IMG_20230314_150834.jpg" TargetMode="External"/><Relationship Id="rId4" Type="http://schemas.openxmlformats.org/officeDocument/2006/relationships/hyperlink" Target="http://www.iiia.csic.es/~marco/kr/images/IMG_20230202_153449.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16.png"/><Relationship Id="rId5" Type="http://schemas.openxmlformats.org/officeDocument/2006/relationships/hyperlink" Target="https://www.iiia.csic.es/~marco/kr/images/IMG_20230202_153534.jpg" TargetMode="External"/><Relationship Id="rId6" Type="http://schemas.openxmlformats.org/officeDocument/2006/relationships/hyperlink" Target="https://www.iiia.csic.es/~marco/kr/images/IMG_20230202_154451.jp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9.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hyperlink" Target="https://www.iiia.csic.es/~marco/kr/images/IMG_20230314_150834.jp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6131" l="0" r="0" t="22577"/>
          <a:stretch/>
        </p:blipFill>
        <p:spPr>
          <a:xfrm>
            <a:off x="0" y="0"/>
            <a:ext cx="9144000" cy="5143500"/>
          </a:xfrm>
          <a:prstGeom prst="rect">
            <a:avLst/>
          </a:prstGeom>
          <a:noFill/>
          <a:ln>
            <a:noFill/>
          </a:ln>
        </p:spPr>
      </p:pic>
      <p:sp>
        <p:nvSpPr>
          <p:cNvPr id="55" name="Google Shape;55;p13"/>
          <p:cNvSpPr txBox="1"/>
          <p:nvPr>
            <p:ph type="title"/>
          </p:nvPr>
        </p:nvSpPr>
        <p:spPr>
          <a:xfrm>
            <a:off x="378850" y="985500"/>
            <a:ext cx="3472500" cy="1457400"/>
          </a:xfrm>
          <a:prstGeom prst="rect">
            <a:avLst/>
          </a:prstGeom>
          <a:no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s" sz="4533">
                <a:highlight>
                  <a:schemeClr val="accent3"/>
                </a:highlight>
                <a:latin typeface="Merriweather"/>
                <a:ea typeface="Merriweather"/>
                <a:cs typeface="Merriweather"/>
                <a:sym typeface="Merriweather"/>
              </a:rPr>
              <a:t>ROADSIGN TAXONOMY</a:t>
            </a:r>
            <a:endParaRPr b="1" sz="4533">
              <a:highlight>
                <a:schemeClr val="accent3"/>
              </a:highlight>
              <a:latin typeface="Merriweather"/>
              <a:ea typeface="Merriweather"/>
              <a:cs typeface="Merriweather"/>
              <a:sym typeface="Merriweather"/>
            </a:endParaRPr>
          </a:p>
        </p:txBody>
      </p:sp>
      <p:sp>
        <p:nvSpPr>
          <p:cNvPr id="56" name="Google Shape;56;p13"/>
          <p:cNvSpPr txBox="1"/>
          <p:nvPr>
            <p:ph idx="1" type="subTitle"/>
          </p:nvPr>
        </p:nvSpPr>
        <p:spPr>
          <a:xfrm>
            <a:off x="591700" y="2355625"/>
            <a:ext cx="3046800" cy="834600"/>
          </a:xfrm>
          <a:prstGeom prst="rect">
            <a:avLst/>
          </a:prstGeom>
          <a:solidFill>
            <a:schemeClr val="lt2"/>
          </a:solidFill>
        </p:spPr>
        <p:txBody>
          <a:bodyPr anchorCtr="0" anchor="t" bIns="91425" lIns="91425" spcFirstLastPara="1" rIns="91425" wrap="square" tIns="91425">
            <a:normAutofit/>
          </a:bodyPr>
          <a:lstStyle/>
          <a:p>
            <a:pPr indent="0" lvl="0" marL="0" rtl="0" algn="ctr">
              <a:spcBef>
                <a:spcPts val="0"/>
              </a:spcBef>
              <a:spcAft>
                <a:spcPts val="0"/>
              </a:spcAft>
              <a:buNone/>
            </a:pPr>
            <a:r>
              <a:rPr lang="es">
                <a:latin typeface="Times New Roman"/>
                <a:ea typeface="Times New Roman"/>
                <a:cs typeface="Times New Roman"/>
                <a:sym typeface="Times New Roman"/>
              </a:rPr>
              <a:t>A friendly guide through our roadsign database</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360"/>
              </a:spcBef>
              <a:spcAft>
                <a:spcPts val="0"/>
              </a:spcAft>
              <a:buClr>
                <a:schemeClr val="dk1"/>
              </a:buClr>
              <a:buSzPts val="990"/>
              <a:buFont typeface="Arial"/>
              <a:buNone/>
            </a:pPr>
            <a:r>
              <a:rPr b="1" lang="es" sz="2405"/>
              <a:t>A22: ROUNDABOUT</a:t>
            </a:r>
            <a:endParaRPr sz="3620"/>
          </a:p>
        </p:txBody>
      </p:sp>
      <p:pic>
        <p:nvPicPr>
          <p:cNvPr id="132" name="Google Shape;132;p22"/>
          <p:cNvPicPr preferRelativeResize="0"/>
          <p:nvPr/>
        </p:nvPicPr>
        <p:blipFill>
          <a:blip r:embed="rId3">
            <a:alphaModFix/>
          </a:blip>
          <a:stretch>
            <a:fillRect/>
          </a:stretch>
        </p:blipFill>
        <p:spPr>
          <a:xfrm>
            <a:off x="502550" y="1535525"/>
            <a:ext cx="3012050" cy="2706250"/>
          </a:xfrm>
          <a:prstGeom prst="rect">
            <a:avLst/>
          </a:prstGeom>
          <a:noFill/>
          <a:ln>
            <a:noFill/>
          </a:ln>
        </p:spPr>
      </p:pic>
      <p:pic>
        <p:nvPicPr>
          <p:cNvPr descr="Graphical user interface, text, table&#10;&#10;Description automatically generated" id="133" name="Google Shape;133;p22"/>
          <p:cNvPicPr preferRelativeResize="0"/>
          <p:nvPr/>
        </p:nvPicPr>
        <p:blipFill>
          <a:blip r:embed="rId4">
            <a:alphaModFix/>
          </a:blip>
          <a:stretch>
            <a:fillRect/>
          </a:stretch>
        </p:blipFill>
        <p:spPr>
          <a:xfrm>
            <a:off x="4117550" y="1737963"/>
            <a:ext cx="4491150" cy="2301375"/>
          </a:xfrm>
          <a:prstGeom prst="rect">
            <a:avLst/>
          </a:prstGeom>
          <a:noFill/>
          <a:ln>
            <a:noFill/>
          </a:ln>
        </p:spPr>
      </p:pic>
      <p:sp>
        <p:nvSpPr>
          <p:cNvPr id="134" name="Google Shape;134;p22"/>
          <p:cNvSpPr txBox="1"/>
          <p:nvPr/>
        </p:nvSpPr>
        <p:spPr>
          <a:xfrm>
            <a:off x="666400" y="4610225"/>
            <a:ext cx="284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A22: ROUNDABOUT</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39679"/>
              <a:buFont typeface="Arial"/>
              <a:buNone/>
            </a:pPr>
            <a:r>
              <a:rPr b="1" lang="es" sz="2772">
                <a:highlight>
                  <a:srgbClr val="FFFFFF"/>
                </a:highlight>
              </a:rPr>
              <a:t>A23: TWO-WAY TRAFFIC</a:t>
            </a:r>
            <a:endParaRPr b="1" sz="2772">
              <a:highlight>
                <a:srgbClr val="FFFFFF"/>
              </a:highlight>
            </a:endParaRPr>
          </a:p>
          <a:p>
            <a:pPr indent="0" lvl="0" marL="0" rtl="0" algn="l">
              <a:spcBef>
                <a:spcPts val="0"/>
              </a:spcBef>
              <a:spcAft>
                <a:spcPts val="0"/>
              </a:spcAft>
              <a:buNone/>
            </a:pPr>
            <a:r>
              <a:t/>
            </a:r>
            <a:endParaRPr/>
          </a:p>
        </p:txBody>
      </p:sp>
      <p:pic>
        <p:nvPicPr>
          <p:cNvPr id="140" name="Google Shape;140;p23"/>
          <p:cNvPicPr preferRelativeResize="0"/>
          <p:nvPr/>
        </p:nvPicPr>
        <p:blipFill>
          <a:blip r:embed="rId3">
            <a:alphaModFix/>
          </a:blip>
          <a:stretch>
            <a:fillRect/>
          </a:stretch>
        </p:blipFill>
        <p:spPr>
          <a:xfrm>
            <a:off x="3557480" y="1153075"/>
            <a:ext cx="3896045" cy="2290905"/>
          </a:xfrm>
          <a:prstGeom prst="rect">
            <a:avLst/>
          </a:prstGeom>
          <a:noFill/>
          <a:ln>
            <a:noFill/>
          </a:ln>
        </p:spPr>
      </p:pic>
      <p:pic>
        <p:nvPicPr>
          <p:cNvPr id="141" name="Google Shape;141;p23"/>
          <p:cNvPicPr preferRelativeResize="0"/>
          <p:nvPr/>
        </p:nvPicPr>
        <p:blipFill>
          <a:blip r:embed="rId4">
            <a:alphaModFix/>
          </a:blip>
          <a:stretch>
            <a:fillRect/>
          </a:stretch>
        </p:blipFill>
        <p:spPr>
          <a:xfrm>
            <a:off x="398750" y="1153075"/>
            <a:ext cx="3158732" cy="2349425"/>
          </a:xfrm>
          <a:prstGeom prst="rect">
            <a:avLst/>
          </a:prstGeom>
          <a:noFill/>
          <a:ln>
            <a:noFill/>
          </a:ln>
        </p:spPr>
      </p:pic>
      <p:sp>
        <p:nvSpPr>
          <p:cNvPr id="142" name="Google Shape;142;p23"/>
          <p:cNvSpPr txBox="1"/>
          <p:nvPr/>
        </p:nvSpPr>
        <p:spPr>
          <a:xfrm>
            <a:off x="398750" y="4378475"/>
            <a:ext cx="37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Two-way Traffic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70967"/>
              <a:buFont typeface="Arial"/>
              <a:buNone/>
            </a:pPr>
            <a:r>
              <a:rPr b="1" lang="es" sz="1550">
                <a:highlight>
                  <a:srgbClr val="FFFFFF"/>
                </a:highlight>
              </a:rPr>
              <a:t>A32: DANGER</a:t>
            </a:r>
            <a:endParaRPr b="1" sz="1550">
              <a:highlight>
                <a:srgbClr val="FFFFFF"/>
              </a:highlight>
            </a:endParaRPr>
          </a:p>
          <a:p>
            <a:pPr indent="0" lvl="0" marL="0" rtl="0" algn="l">
              <a:spcBef>
                <a:spcPts val="0"/>
              </a:spcBef>
              <a:spcAft>
                <a:spcPts val="0"/>
              </a:spcAft>
              <a:buNone/>
            </a:pPr>
            <a:r>
              <a:t/>
            </a:r>
            <a:endParaRPr/>
          </a:p>
        </p:txBody>
      </p:sp>
      <p:pic>
        <p:nvPicPr>
          <p:cNvPr id="148" name="Google Shape;148;p24"/>
          <p:cNvPicPr preferRelativeResize="0"/>
          <p:nvPr/>
        </p:nvPicPr>
        <p:blipFill>
          <a:blip r:embed="rId3">
            <a:alphaModFix/>
          </a:blip>
          <a:stretch>
            <a:fillRect/>
          </a:stretch>
        </p:blipFill>
        <p:spPr>
          <a:xfrm>
            <a:off x="717478" y="2387650"/>
            <a:ext cx="2409179" cy="1369925"/>
          </a:xfrm>
          <a:prstGeom prst="rect">
            <a:avLst/>
          </a:prstGeom>
          <a:noFill/>
          <a:ln>
            <a:noFill/>
          </a:ln>
        </p:spPr>
      </p:pic>
      <p:pic>
        <p:nvPicPr>
          <p:cNvPr id="149" name="Google Shape;149;p24"/>
          <p:cNvPicPr preferRelativeResize="0"/>
          <p:nvPr/>
        </p:nvPicPr>
        <p:blipFill>
          <a:blip r:embed="rId4">
            <a:alphaModFix/>
          </a:blip>
          <a:stretch>
            <a:fillRect/>
          </a:stretch>
        </p:blipFill>
        <p:spPr>
          <a:xfrm>
            <a:off x="717475" y="1017725"/>
            <a:ext cx="2183325" cy="1369925"/>
          </a:xfrm>
          <a:prstGeom prst="rect">
            <a:avLst/>
          </a:prstGeom>
          <a:noFill/>
          <a:ln>
            <a:noFill/>
          </a:ln>
        </p:spPr>
      </p:pic>
      <p:pic>
        <p:nvPicPr>
          <p:cNvPr id="150" name="Google Shape;150;p24"/>
          <p:cNvPicPr preferRelativeResize="0"/>
          <p:nvPr/>
        </p:nvPicPr>
        <p:blipFill rotWithShape="1">
          <a:blip r:embed="rId5">
            <a:alphaModFix/>
          </a:blip>
          <a:srcRect b="59966" l="31482" r="37813" t="23029"/>
          <a:stretch/>
        </p:blipFill>
        <p:spPr>
          <a:xfrm>
            <a:off x="4825950" y="1017725"/>
            <a:ext cx="2279806" cy="1369925"/>
          </a:xfrm>
          <a:prstGeom prst="rect">
            <a:avLst/>
          </a:prstGeom>
          <a:noFill/>
          <a:ln>
            <a:noFill/>
          </a:ln>
        </p:spPr>
      </p:pic>
      <p:sp>
        <p:nvSpPr>
          <p:cNvPr id="151" name="Google Shape;151;p24"/>
          <p:cNvSpPr txBox="1"/>
          <p:nvPr/>
        </p:nvSpPr>
        <p:spPr>
          <a:xfrm>
            <a:off x="361350" y="42859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u="sng">
                <a:solidFill>
                  <a:schemeClr val="hlink"/>
                </a:solidFill>
                <a:hlinkClick r:id="rId6"/>
              </a:rPr>
              <a:t>A32: DANGER</a:t>
            </a:r>
            <a:endParaRPr sz="1200"/>
          </a:p>
          <a:p>
            <a:pPr indent="0" lvl="0" marL="0" rtl="0" algn="l">
              <a:spcBef>
                <a:spcPts val="0"/>
              </a:spcBef>
              <a:spcAft>
                <a:spcPts val="0"/>
              </a:spcAft>
              <a:buNone/>
            </a:pPr>
            <a:r>
              <a:rPr lang="es" sz="1200" u="sng">
                <a:solidFill>
                  <a:schemeClr val="hlink"/>
                </a:solidFill>
                <a:hlinkClick r:id="rId7"/>
              </a:rPr>
              <a:t>A32 DANGER</a:t>
            </a:r>
            <a:endParaRPr sz="1200"/>
          </a:p>
          <a:p>
            <a:pPr indent="0" lvl="0" marL="0" rtl="0" algn="l">
              <a:spcBef>
                <a:spcPts val="0"/>
              </a:spcBef>
              <a:spcAft>
                <a:spcPts val="0"/>
              </a:spcAft>
              <a:buNone/>
            </a:pPr>
            <a:r>
              <a:t/>
            </a:r>
            <a:endParaRPr sz="1200"/>
          </a:p>
        </p:txBody>
      </p:sp>
      <p:pic>
        <p:nvPicPr>
          <p:cNvPr id="152" name="Google Shape;152;p24"/>
          <p:cNvPicPr preferRelativeResize="0"/>
          <p:nvPr/>
        </p:nvPicPr>
        <p:blipFill>
          <a:blip r:embed="rId8">
            <a:alphaModFix/>
          </a:blip>
          <a:stretch>
            <a:fillRect/>
          </a:stretch>
        </p:blipFill>
        <p:spPr>
          <a:xfrm>
            <a:off x="2900800" y="1017725"/>
            <a:ext cx="1925149" cy="136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679800"/>
          </a:xfrm>
          <a:prstGeom prst="rect">
            <a:avLst/>
          </a:prstGeom>
        </p:spPr>
        <p:txBody>
          <a:bodyPr anchorCtr="0" anchor="t" bIns="91425" lIns="91425" spcFirstLastPara="1" rIns="91425" wrap="square" tIns="91425">
            <a:noAutofit/>
          </a:bodyPr>
          <a:lstStyle/>
          <a:p>
            <a:pPr indent="0" lvl="0" marL="0" rtl="0" algn="l">
              <a:lnSpc>
                <a:spcPct val="160000"/>
              </a:lnSpc>
              <a:spcBef>
                <a:spcPts val="400"/>
              </a:spcBef>
              <a:spcAft>
                <a:spcPts val="0"/>
              </a:spcAft>
              <a:buClr>
                <a:schemeClr val="dk1"/>
              </a:buClr>
              <a:buSzPts val="990"/>
              <a:buFont typeface="Arial"/>
              <a:buNone/>
            </a:pPr>
            <a:r>
              <a:rPr b="1" lang="es" sz="2485">
                <a:highlight>
                  <a:srgbClr val="FFFFFF"/>
                </a:highlight>
              </a:rPr>
              <a:t>A33: PEDESTRIANS</a:t>
            </a:r>
            <a:endParaRPr b="1" sz="2485">
              <a:highlight>
                <a:srgbClr val="FFFFFF"/>
              </a:highlight>
            </a:endParaRPr>
          </a:p>
          <a:p>
            <a:pPr indent="0" lvl="0" marL="0" rtl="0" algn="l">
              <a:spcBef>
                <a:spcPts val="0"/>
              </a:spcBef>
              <a:spcAft>
                <a:spcPts val="0"/>
              </a:spcAft>
              <a:buSzPts val="990"/>
              <a:buNone/>
            </a:pPr>
            <a:r>
              <a:t/>
            </a:r>
            <a:endParaRPr sz="2520"/>
          </a:p>
        </p:txBody>
      </p:sp>
      <p:pic>
        <p:nvPicPr>
          <p:cNvPr id="158" name="Google Shape;158;p25"/>
          <p:cNvPicPr preferRelativeResize="0"/>
          <p:nvPr/>
        </p:nvPicPr>
        <p:blipFill>
          <a:blip r:embed="rId3">
            <a:alphaModFix/>
          </a:blip>
          <a:stretch>
            <a:fillRect/>
          </a:stretch>
        </p:blipFill>
        <p:spPr>
          <a:xfrm>
            <a:off x="311700" y="1264875"/>
            <a:ext cx="3628955" cy="2684724"/>
          </a:xfrm>
          <a:prstGeom prst="rect">
            <a:avLst/>
          </a:prstGeom>
          <a:noFill/>
          <a:ln>
            <a:noFill/>
          </a:ln>
        </p:spPr>
      </p:pic>
      <p:pic>
        <p:nvPicPr>
          <p:cNvPr id="159" name="Google Shape;159;p25"/>
          <p:cNvPicPr preferRelativeResize="0"/>
          <p:nvPr/>
        </p:nvPicPr>
        <p:blipFill>
          <a:blip r:embed="rId4">
            <a:alphaModFix/>
          </a:blip>
          <a:stretch>
            <a:fillRect/>
          </a:stretch>
        </p:blipFill>
        <p:spPr>
          <a:xfrm>
            <a:off x="3940656" y="1264875"/>
            <a:ext cx="4419568" cy="2684725"/>
          </a:xfrm>
          <a:prstGeom prst="rect">
            <a:avLst/>
          </a:prstGeom>
          <a:noFill/>
          <a:ln>
            <a:noFill/>
          </a:ln>
        </p:spPr>
      </p:pic>
      <p:sp>
        <p:nvSpPr>
          <p:cNvPr id="160" name="Google Shape;160;p25"/>
          <p:cNvSpPr txBox="1"/>
          <p:nvPr/>
        </p:nvSpPr>
        <p:spPr>
          <a:xfrm>
            <a:off x="445250" y="4405700"/>
            <a:ext cx="21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A33: edestrians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781"/>
              <a:buFont typeface="Arial"/>
              <a:buNone/>
            </a:pPr>
            <a:r>
              <a:rPr b="1" lang="es" sz="3020">
                <a:latin typeface="Times New Roman"/>
                <a:ea typeface="Times New Roman"/>
                <a:cs typeface="Times New Roman"/>
                <a:sym typeface="Times New Roman"/>
              </a:rPr>
              <a:t>B</a:t>
            </a:r>
            <a:r>
              <a:rPr b="1" lang="es" sz="3020">
                <a:latin typeface="Times New Roman"/>
                <a:ea typeface="Times New Roman"/>
                <a:cs typeface="Times New Roman"/>
                <a:sym typeface="Times New Roman"/>
              </a:rPr>
              <a:t>: Priority signs</a:t>
            </a:r>
            <a:endParaRPr/>
          </a:p>
        </p:txBody>
      </p:sp>
      <p:sp>
        <p:nvSpPr>
          <p:cNvPr id="166" name="Google Shape;166;p26"/>
          <p:cNvSpPr txBox="1"/>
          <p:nvPr>
            <p:ph idx="1" type="body"/>
          </p:nvPr>
        </p:nvSpPr>
        <p:spPr>
          <a:xfrm>
            <a:off x="131100" y="4249725"/>
            <a:ext cx="8701200" cy="7428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Clr>
                <a:schemeClr val="dk1"/>
              </a:buClr>
              <a:buSzPts val="275"/>
              <a:buFont typeface="Arial"/>
              <a:buNone/>
            </a:pPr>
            <a:r>
              <a:rPr lang="es" sz="4800">
                <a:solidFill>
                  <a:schemeClr val="dk1"/>
                </a:solidFill>
              </a:rPr>
              <a:t>GOAL: Serve</a:t>
            </a:r>
            <a:r>
              <a:rPr lang="es" sz="4800">
                <a:solidFill>
                  <a:schemeClr val="dk1"/>
                </a:solidFill>
              </a:rPr>
              <a:t> to establish and communicate the right-of-way rules at intersections or other points where traffic flow might be unclear or conflicting. These signs help maintain an orderly and safe flow of traffic by providing clear guidance on which vehicles have priority in a given situation, reducing the risk of collisions and ensuring smoother navigation for all road users.</a:t>
            </a:r>
            <a:endParaRPr sz="4800">
              <a:solidFill>
                <a:schemeClr val="dk1"/>
              </a:solidFill>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pic>
        <p:nvPicPr>
          <p:cNvPr id="167" name="Google Shape;167;p26"/>
          <p:cNvPicPr preferRelativeResize="0"/>
          <p:nvPr/>
        </p:nvPicPr>
        <p:blipFill>
          <a:blip r:embed="rId3">
            <a:alphaModFix/>
          </a:blip>
          <a:stretch>
            <a:fillRect/>
          </a:stretch>
        </p:blipFill>
        <p:spPr>
          <a:xfrm>
            <a:off x="131125" y="1521038"/>
            <a:ext cx="1596162" cy="1339156"/>
          </a:xfrm>
          <a:prstGeom prst="rect">
            <a:avLst/>
          </a:prstGeom>
          <a:noFill/>
          <a:ln>
            <a:noFill/>
          </a:ln>
        </p:spPr>
      </p:pic>
      <p:pic>
        <p:nvPicPr>
          <p:cNvPr id="168" name="Google Shape;168;p26"/>
          <p:cNvPicPr preferRelativeResize="0"/>
          <p:nvPr/>
        </p:nvPicPr>
        <p:blipFill>
          <a:blip r:embed="rId4">
            <a:alphaModFix/>
          </a:blip>
          <a:stretch>
            <a:fillRect/>
          </a:stretch>
        </p:blipFill>
        <p:spPr>
          <a:xfrm>
            <a:off x="1869143" y="1476000"/>
            <a:ext cx="1596162" cy="1516026"/>
          </a:xfrm>
          <a:prstGeom prst="rect">
            <a:avLst/>
          </a:prstGeom>
          <a:noFill/>
          <a:ln>
            <a:noFill/>
          </a:ln>
        </p:spPr>
      </p:pic>
      <p:pic>
        <p:nvPicPr>
          <p:cNvPr id="169" name="Google Shape;169;p26"/>
          <p:cNvPicPr preferRelativeResize="0"/>
          <p:nvPr/>
        </p:nvPicPr>
        <p:blipFill>
          <a:blip r:embed="rId5">
            <a:alphaModFix/>
          </a:blip>
          <a:stretch>
            <a:fillRect/>
          </a:stretch>
        </p:blipFill>
        <p:spPr>
          <a:xfrm>
            <a:off x="3607186" y="1476000"/>
            <a:ext cx="1596162" cy="1516026"/>
          </a:xfrm>
          <a:prstGeom prst="rect">
            <a:avLst/>
          </a:prstGeom>
          <a:noFill/>
          <a:ln>
            <a:noFill/>
          </a:ln>
        </p:spPr>
      </p:pic>
      <p:pic>
        <p:nvPicPr>
          <p:cNvPr id="170" name="Google Shape;170;p26"/>
          <p:cNvPicPr preferRelativeResize="0"/>
          <p:nvPr/>
        </p:nvPicPr>
        <p:blipFill>
          <a:blip r:embed="rId6">
            <a:alphaModFix/>
          </a:blip>
          <a:stretch>
            <a:fillRect/>
          </a:stretch>
        </p:blipFill>
        <p:spPr>
          <a:xfrm>
            <a:off x="5345229" y="1476000"/>
            <a:ext cx="1596162" cy="1516026"/>
          </a:xfrm>
          <a:prstGeom prst="rect">
            <a:avLst/>
          </a:prstGeom>
          <a:noFill/>
          <a:ln>
            <a:noFill/>
          </a:ln>
        </p:spPr>
      </p:pic>
      <p:pic>
        <p:nvPicPr>
          <p:cNvPr id="171" name="Google Shape;171;p26"/>
          <p:cNvPicPr preferRelativeResize="0"/>
          <p:nvPr/>
        </p:nvPicPr>
        <p:blipFill>
          <a:blip r:embed="rId7">
            <a:alphaModFix/>
          </a:blip>
          <a:stretch>
            <a:fillRect/>
          </a:stretch>
        </p:blipFill>
        <p:spPr>
          <a:xfrm>
            <a:off x="7083263" y="1521049"/>
            <a:ext cx="1596162" cy="1516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360"/>
              </a:spcBef>
              <a:spcAft>
                <a:spcPts val="0"/>
              </a:spcAft>
              <a:buClr>
                <a:schemeClr val="dk1"/>
              </a:buClr>
              <a:buSzPct val="41509"/>
              <a:buFont typeface="Arial"/>
              <a:buNone/>
            </a:pPr>
            <a:r>
              <a:rPr b="1" lang="es" sz="2650"/>
              <a:t>B1: GIVE WAY</a:t>
            </a:r>
            <a:endParaRPr b="1" sz="265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7" name="Google Shape;177;p27"/>
          <p:cNvSpPr txBox="1"/>
          <p:nvPr>
            <p:ph idx="1" type="body"/>
          </p:nvPr>
        </p:nvSpPr>
        <p:spPr>
          <a:xfrm>
            <a:off x="311700" y="4129550"/>
            <a:ext cx="2386800" cy="439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5600" u="sng">
                <a:solidFill>
                  <a:schemeClr val="hlink"/>
                </a:solidFill>
                <a:hlinkClick r:id="rId3"/>
              </a:rPr>
              <a:t>B1: Give way</a:t>
            </a:r>
            <a:endParaRPr sz="5600"/>
          </a:p>
          <a:p>
            <a:pPr indent="0" lvl="0" marL="0" rtl="0" algn="l">
              <a:spcBef>
                <a:spcPts val="1200"/>
              </a:spcBef>
              <a:spcAft>
                <a:spcPts val="1200"/>
              </a:spcAft>
              <a:buNone/>
            </a:pPr>
            <a:r>
              <a:t/>
            </a:r>
            <a:endParaRPr sz="1400"/>
          </a:p>
        </p:txBody>
      </p:sp>
      <p:pic>
        <p:nvPicPr>
          <p:cNvPr id="178" name="Google Shape;178;p27"/>
          <p:cNvPicPr preferRelativeResize="0"/>
          <p:nvPr/>
        </p:nvPicPr>
        <p:blipFill>
          <a:blip r:embed="rId4">
            <a:alphaModFix/>
          </a:blip>
          <a:stretch>
            <a:fillRect/>
          </a:stretch>
        </p:blipFill>
        <p:spPr>
          <a:xfrm>
            <a:off x="370900" y="1017725"/>
            <a:ext cx="2008425" cy="1965075"/>
          </a:xfrm>
          <a:prstGeom prst="rect">
            <a:avLst/>
          </a:prstGeom>
          <a:noFill/>
          <a:ln>
            <a:noFill/>
          </a:ln>
        </p:spPr>
      </p:pic>
      <p:pic>
        <p:nvPicPr>
          <p:cNvPr descr="Text&#10;&#10;Description automatically generated with low confidence" id="179" name="Google Shape;179;p27"/>
          <p:cNvPicPr preferRelativeResize="0"/>
          <p:nvPr/>
        </p:nvPicPr>
        <p:blipFill>
          <a:blip r:embed="rId5">
            <a:alphaModFix/>
          </a:blip>
          <a:stretch>
            <a:fillRect/>
          </a:stretch>
        </p:blipFill>
        <p:spPr>
          <a:xfrm>
            <a:off x="370900" y="2982800"/>
            <a:ext cx="2860690" cy="911450"/>
          </a:xfrm>
          <a:prstGeom prst="rect">
            <a:avLst/>
          </a:prstGeom>
          <a:noFill/>
          <a:ln>
            <a:noFill/>
          </a:ln>
        </p:spPr>
      </p:pic>
      <p:pic>
        <p:nvPicPr>
          <p:cNvPr id="180" name="Google Shape;180;p27"/>
          <p:cNvPicPr preferRelativeResize="0"/>
          <p:nvPr/>
        </p:nvPicPr>
        <p:blipFill>
          <a:blip r:embed="rId6">
            <a:alphaModFix/>
          </a:blip>
          <a:stretch>
            <a:fillRect/>
          </a:stretch>
        </p:blipFill>
        <p:spPr>
          <a:xfrm>
            <a:off x="2379325" y="1017725"/>
            <a:ext cx="2008424" cy="1891320"/>
          </a:xfrm>
          <a:prstGeom prst="rect">
            <a:avLst/>
          </a:prstGeom>
          <a:noFill/>
          <a:ln>
            <a:noFill/>
          </a:ln>
        </p:spPr>
      </p:pic>
      <p:pic>
        <p:nvPicPr>
          <p:cNvPr id="181" name="Google Shape;181;p27"/>
          <p:cNvPicPr preferRelativeResize="0"/>
          <p:nvPr/>
        </p:nvPicPr>
        <p:blipFill>
          <a:blip r:embed="rId7">
            <a:alphaModFix/>
          </a:blip>
          <a:stretch>
            <a:fillRect/>
          </a:stretch>
        </p:blipFill>
        <p:spPr>
          <a:xfrm>
            <a:off x="4387750" y="1017725"/>
            <a:ext cx="2321163" cy="1891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324125"/>
            <a:ext cx="8520600" cy="672900"/>
          </a:xfrm>
          <a:prstGeom prst="rect">
            <a:avLst/>
          </a:prstGeom>
        </p:spPr>
        <p:txBody>
          <a:bodyPr anchorCtr="0" anchor="t" bIns="91425" lIns="91425" spcFirstLastPara="1" rIns="91425" wrap="square" tIns="91425">
            <a:noAutofit/>
          </a:bodyPr>
          <a:lstStyle/>
          <a:p>
            <a:pPr indent="0" lvl="0" marL="0" rtl="0" algn="l">
              <a:lnSpc>
                <a:spcPct val="160000"/>
              </a:lnSpc>
              <a:spcBef>
                <a:spcPts val="400"/>
              </a:spcBef>
              <a:spcAft>
                <a:spcPts val="0"/>
              </a:spcAft>
              <a:buClr>
                <a:schemeClr val="dk1"/>
              </a:buClr>
              <a:buSzPts val="990"/>
              <a:buFont typeface="Arial"/>
              <a:buNone/>
            </a:pPr>
            <a:r>
              <a:rPr b="1" lang="es" sz="2495">
                <a:highlight>
                  <a:srgbClr val="FFFFFF"/>
                </a:highlight>
              </a:rPr>
              <a:t>B2: STOP</a:t>
            </a:r>
            <a:endParaRPr b="1" sz="2495">
              <a:highlight>
                <a:srgbClr val="FFFFFF"/>
              </a:highlight>
            </a:endParaRPr>
          </a:p>
          <a:p>
            <a:pPr indent="0" lvl="0" marL="0" rtl="0" algn="l">
              <a:spcBef>
                <a:spcPts val="0"/>
              </a:spcBef>
              <a:spcAft>
                <a:spcPts val="0"/>
              </a:spcAft>
              <a:buSzPts val="990"/>
              <a:buNone/>
            </a:pPr>
            <a:r>
              <a:t/>
            </a:r>
            <a:endParaRPr sz="2520"/>
          </a:p>
        </p:txBody>
      </p:sp>
      <p:pic>
        <p:nvPicPr>
          <p:cNvPr id="187" name="Google Shape;187;p28"/>
          <p:cNvPicPr preferRelativeResize="0"/>
          <p:nvPr/>
        </p:nvPicPr>
        <p:blipFill>
          <a:blip r:embed="rId3">
            <a:alphaModFix/>
          </a:blip>
          <a:stretch>
            <a:fillRect/>
          </a:stretch>
        </p:blipFill>
        <p:spPr>
          <a:xfrm>
            <a:off x="311700" y="997025"/>
            <a:ext cx="2031825" cy="1774750"/>
          </a:xfrm>
          <a:prstGeom prst="rect">
            <a:avLst/>
          </a:prstGeom>
          <a:noFill/>
          <a:ln>
            <a:noFill/>
          </a:ln>
        </p:spPr>
      </p:pic>
      <p:pic>
        <p:nvPicPr>
          <p:cNvPr id="188" name="Google Shape;188;p28"/>
          <p:cNvPicPr preferRelativeResize="0"/>
          <p:nvPr/>
        </p:nvPicPr>
        <p:blipFill>
          <a:blip r:embed="rId4">
            <a:alphaModFix/>
          </a:blip>
          <a:stretch>
            <a:fillRect/>
          </a:stretch>
        </p:blipFill>
        <p:spPr>
          <a:xfrm>
            <a:off x="4740950" y="997025"/>
            <a:ext cx="2489400" cy="1567400"/>
          </a:xfrm>
          <a:prstGeom prst="rect">
            <a:avLst/>
          </a:prstGeom>
          <a:noFill/>
          <a:ln>
            <a:noFill/>
          </a:ln>
        </p:spPr>
      </p:pic>
      <p:sp>
        <p:nvSpPr>
          <p:cNvPr id="189" name="Google Shape;189;p28"/>
          <p:cNvSpPr txBox="1"/>
          <p:nvPr/>
        </p:nvSpPr>
        <p:spPr>
          <a:xfrm>
            <a:off x="311700" y="3690000"/>
            <a:ext cx="255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B2: Stop</a:t>
            </a:r>
            <a:endParaRPr/>
          </a:p>
          <a:p>
            <a:pPr indent="0" lvl="0" marL="0" rtl="0" algn="l">
              <a:spcBef>
                <a:spcPts val="0"/>
              </a:spcBef>
              <a:spcAft>
                <a:spcPts val="0"/>
              </a:spcAft>
              <a:buNone/>
            </a:pPr>
            <a:r>
              <a:rPr lang="es" u="sng">
                <a:solidFill>
                  <a:schemeClr val="hlink"/>
                </a:solidFill>
                <a:hlinkClick r:id="rId6"/>
              </a:rPr>
              <a:t>B2: Stop(2)</a:t>
            </a:r>
            <a:endParaRPr/>
          </a:p>
          <a:p>
            <a:pPr indent="0" lvl="0" marL="0" rtl="0" algn="l">
              <a:spcBef>
                <a:spcPts val="0"/>
              </a:spcBef>
              <a:spcAft>
                <a:spcPts val="0"/>
              </a:spcAft>
              <a:buNone/>
            </a:pPr>
            <a:r>
              <a:t/>
            </a:r>
            <a:endParaRPr/>
          </a:p>
        </p:txBody>
      </p:sp>
      <p:pic>
        <p:nvPicPr>
          <p:cNvPr id="190" name="Google Shape;190;p28"/>
          <p:cNvPicPr preferRelativeResize="0"/>
          <p:nvPr/>
        </p:nvPicPr>
        <p:blipFill rotWithShape="1">
          <a:blip r:embed="rId7">
            <a:alphaModFix/>
          </a:blip>
          <a:srcRect b="38747" l="14343" r="7573" t="17331"/>
          <a:stretch/>
        </p:blipFill>
        <p:spPr>
          <a:xfrm>
            <a:off x="2343523" y="997025"/>
            <a:ext cx="2366327" cy="177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423"/>
              <a:buFont typeface="Arial"/>
              <a:buNone/>
            </a:pPr>
            <a:r>
              <a:rPr b="1" lang="es" sz="3020">
                <a:latin typeface="Times New Roman"/>
                <a:ea typeface="Times New Roman"/>
                <a:cs typeface="Times New Roman"/>
                <a:sym typeface="Times New Roman"/>
              </a:rPr>
              <a:t>C</a:t>
            </a:r>
            <a:r>
              <a:rPr b="1" lang="es" sz="3020">
                <a:latin typeface="Times New Roman"/>
                <a:ea typeface="Times New Roman"/>
                <a:cs typeface="Times New Roman"/>
                <a:sym typeface="Times New Roman"/>
              </a:rPr>
              <a:t>: Prohibitory or restrictive signs</a:t>
            </a:r>
            <a:endParaRPr/>
          </a:p>
          <a:p>
            <a:pPr indent="0" lvl="0" marL="0" rtl="0" algn="l">
              <a:spcBef>
                <a:spcPts val="0"/>
              </a:spcBef>
              <a:spcAft>
                <a:spcPts val="0"/>
              </a:spcAft>
              <a:buNone/>
            </a:pPr>
            <a:r>
              <a:t/>
            </a:r>
            <a:endParaRPr/>
          </a:p>
        </p:txBody>
      </p:sp>
      <p:sp>
        <p:nvSpPr>
          <p:cNvPr id="196" name="Google Shape;196;p29"/>
          <p:cNvSpPr txBox="1"/>
          <p:nvPr>
            <p:ph idx="1" type="body"/>
          </p:nvPr>
        </p:nvSpPr>
        <p:spPr>
          <a:xfrm>
            <a:off x="207600" y="4188625"/>
            <a:ext cx="8728800" cy="77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00">
                <a:solidFill>
                  <a:schemeClr val="dk1"/>
                </a:solidFill>
              </a:rPr>
              <a:t>GOAL: Prohibitory or restrictive signs aim to regulate traffic behavior by prohibiting or limiting certain actions or movements on the road. These signs contribute to road safety and efficiency by enforcing regulations that prevent dangerous situations, maintain an orderly flow of traffic, and protect vulnerable road users. They provide clear instructions to drivers, helping them comply with local rules and avoid potential accidents.</a:t>
            </a:r>
            <a:endParaRPr sz="1200">
              <a:solidFill>
                <a:schemeClr val="dk1"/>
              </a:solidFill>
            </a:endParaRPr>
          </a:p>
        </p:txBody>
      </p:sp>
      <p:pic>
        <p:nvPicPr>
          <p:cNvPr id="197" name="Google Shape;197;p29"/>
          <p:cNvPicPr preferRelativeResize="0"/>
          <p:nvPr/>
        </p:nvPicPr>
        <p:blipFill>
          <a:blip r:embed="rId3">
            <a:alphaModFix/>
          </a:blip>
          <a:stretch>
            <a:fillRect/>
          </a:stretch>
        </p:blipFill>
        <p:spPr>
          <a:xfrm>
            <a:off x="486437" y="1066327"/>
            <a:ext cx="1501970" cy="1534266"/>
          </a:xfrm>
          <a:prstGeom prst="rect">
            <a:avLst/>
          </a:prstGeom>
          <a:noFill/>
          <a:ln>
            <a:noFill/>
          </a:ln>
        </p:spPr>
      </p:pic>
      <p:pic>
        <p:nvPicPr>
          <p:cNvPr id="198" name="Google Shape;198;p29"/>
          <p:cNvPicPr preferRelativeResize="0"/>
          <p:nvPr/>
        </p:nvPicPr>
        <p:blipFill>
          <a:blip r:embed="rId4">
            <a:alphaModFix/>
          </a:blip>
          <a:stretch>
            <a:fillRect/>
          </a:stretch>
        </p:blipFill>
        <p:spPr>
          <a:xfrm>
            <a:off x="2085373" y="1066322"/>
            <a:ext cx="1501970" cy="1534266"/>
          </a:xfrm>
          <a:prstGeom prst="rect">
            <a:avLst/>
          </a:prstGeom>
          <a:noFill/>
          <a:ln>
            <a:noFill/>
          </a:ln>
        </p:spPr>
      </p:pic>
      <p:pic>
        <p:nvPicPr>
          <p:cNvPr id="199" name="Google Shape;199;p29"/>
          <p:cNvPicPr preferRelativeResize="0"/>
          <p:nvPr/>
        </p:nvPicPr>
        <p:blipFill>
          <a:blip r:embed="rId5">
            <a:alphaModFix/>
          </a:blip>
          <a:stretch>
            <a:fillRect/>
          </a:stretch>
        </p:blipFill>
        <p:spPr>
          <a:xfrm>
            <a:off x="3684331" y="1065084"/>
            <a:ext cx="1501970" cy="1534266"/>
          </a:xfrm>
          <a:prstGeom prst="rect">
            <a:avLst/>
          </a:prstGeom>
          <a:noFill/>
          <a:ln>
            <a:noFill/>
          </a:ln>
        </p:spPr>
      </p:pic>
      <p:pic>
        <p:nvPicPr>
          <p:cNvPr id="200" name="Google Shape;200;p29"/>
          <p:cNvPicPr preferRelativeResize="0"/>
          <p:nvPr/>
        </p:nvPicPr>
        <p:blipFill>
          <a:blip r:embed="rId6">
            <a:alphaModFix/>
          </a:blip>
          <a:stretch>
            <a:fillRect/>
          </a:stretch>
        </p:blipFill>
        <p:spPr>
          <a:xfrm>
            <a:off x="5326988" y="1066328"/>
            <a:ext cx="1501970" cy="1534266"/>
          </a:xfrm>
          <a:prstGeom prst="rect">
            <a:avLst/>
          </a:prstGeom>
          <a:noFill/>
          <a:ln>
            <a:noFill/>
          </a:ln>
        </p:spPr>
      </p:pic>
      <p:pic>
        <p:nvPicPr>
          <p:cNvPr id="201" name="Google Shape;201;p29"/>
          <p:cNvPicPr preferRelativeResize="0"/>
          <p:nvPr/>
        </p:nvPicPr>
        <p:blipFill>
          <a:blip r:embed="rId7">
            <a:alphaModFix/>
          </a:blip>
          <a:stretch>
            <a:fillRect/>
          </a:stretch>
        </p:blipFill>
        <p:spPr>
          <a:xfrm>
            <a:off x="6969661" y="1065077"/>
            <a:ext cx="1501970" cy="1534266"/>
          </a:xfrm>
          <a:prstGeom prst="rect">
            <a:avLst/>
          </a:prstGeom>
          <a:noFill/>
          <a:ln>
            <a:noFill/>
          </a:ln>
        </p:spPr>
      </p:pic>
      <p:pic>
        <p:nvPicPr>
          <p:cNvPr id="202" name="Google Shape;202;p29"/>
          <p:cNvPicPr preferRelativeResize="0"/>
          <p:nvPr/>
        </p:nvPicPr>
        <p:blipFill>
          <a:blip r:embed="rId8">
            <a:alphaModFix/>
          </a:blip>
          <a:stretch>
            <a:fillRect/>
          </a:stretch>
        </p:blipFill>
        <p:spPr>
          <a:xfrm>
            <a:off x="541625" y="2600624"/>
            <a:ext cx="1501950" cy="1534236"/>
          </a:xfrm>
          <a:prstGeom prst="rect">
            <a:avLst/>
          </a:prstGeom>
          <a:noFill/>
          <a:ln>
            <a:noFill/>
          </a:ln>
        </p:spPr>
      </p:pic>
      <p:pic>
        <p:nvPicPr>
          <p:cNvPr id="203" name="Google Shape;203;p29"/>
          <p:cNvPicPr preferRelativeResize="0"/>
          <p:nvPr/>
        </p:nvPicPr>
        <p:blipFill>
          <a:blip r:embed="rId9">
            <a:alphaModFix/>
          </a:blip>
          <a:stretch>
            <a:fillRect/>
          </a:stretch>
        </p:blipFill>
        <p:spPr>
          <a:xfrm>
            <a:off x="3731865" y="2600607"/>
            <a:ext cx="1501970" cy="1534266"/>
          </a:xfrm>
          <a:prstGeom prst="rect">
            <a:avLst/>
          </a:prstGeom>
          <a:noFill/>
          <a:ln>
            <a:noFill/>
          </a:ln>
        </p:spPr>
      </p:pic>
      <p:pic>
        <p:nvPicPr>
          <p:cNvPr id="204" name="Google Shape;204;p29"/>
          <p:cNvPicPr preferRelativeResize="0"/>
          <p:nvPr/>
        </p:nvPicPr>
        <p:blipFill>
          <a:blip r:embed="rId10">
            <a:alphaModFix/>
          </a:blip>
          <a:stretch>
            <a:fillRect/>
          </a:stretch>
        </p:blipFill>
        <p:spPr>
          <a:xfrm>
            <a:off x="5326991" y="2654360"/>
            <a:ext cx="1501970" cy="1534266"/>
          </a:xfrm>
          <a:prstGeom prst="rect">
            <a:avLst/>
          </a:prstGeom>
          <a:noFill/>
          <a:ln>
            <a:noFill/>
          </a:ln>
        </p:spPr>
      </p:pic>
      <p:pic>
        <p:nvPicPr>
          <p:cNvPr id="205" name="Google Shape;205;p29"/>
          <p:cNvPicPr preferRelativeResize="0"/>
          <p:nvPr/>
        </p:nvPicPr>
        <p:blipFill>
          <a:blip r:embed="rId11">
            <a:alphaModFix/>
          </a:blip>
          <a:stretch>
            <a:fillRect/>
          </a:stretch>
        </p:blipFill>
        <p:spPr>
          <a:xfrm>
            <a:off x="6922113" y="2654371"/>
            <a:ext cx="1501970" cy="1534266"/>
          </a:xfrm>
          <a:prstGeom prst="rect">
            <a:avLst/>
          </a:prstGeom>
          <a:noFill/>
          <a:ln>
            <a:noFill/>
          </a:ln>
        </p:spPr>
      </p:pic>
      <p:pic>
        <p:nvPicPr>
          <p:cNvPr id="206" name="Google Shape;206;p29"/>
          <p:cNvPicPr preferRelativeResize="0"/>
          <p:nvPr/>
        </p:nvPicPr>
        <p:blipFill>
          <a:blip r:embed="rId12">
            <a:alphaModFix/>
          </a:blip>
          <a:stretch>
            <a:fillRect/>
          </a:stretch>
        </p:blipFill>
        <p:spPr>
          <a:xfrm>
            <a:off x="2182358" y="2600604"/>
            <a:ext cx="1501970" cy="15342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360"/>
              </a:spcBef>
              <a:spcAft>
                <a:spcPts val="0"/>
              </a:spcAft>
              <a:buClr>
                <a:schemeClr val="dk1"/>
              </a:buClr>
              <a:buSzPct val="41509"/>
              <a:buFont typeface="Arial"/>
              <a:buNone/>
            </a:pPr>
            <a:r>
              <a:rPr b="1" lang="es" sz="2650"/>
              <a:t>C1a</a:t>
            </a:r>
            <a:r>
              <a:rPr b="1" lang="es" sz="2650"/>
              <a:t>: NO ENTRY</a:t>
            </a:r>
            <a:endParaRPr b="1" sz="2650"/>
          </a:p>
          <a:p>
            <a:pPr indent="0" lvl="0" marL="0" rtl="0" algn="l">
              <a:spcBef>
                <a:spcPts val="0"/>
              </a:spcBef>
              <a:spcAft>
                <a:spcPts val="0"/>
              </a:spcAft>
              <a:buNone/>
            </a:pPr>
            <a:r>
              <a:t/>
            </a:r>
            <a:endParaRPr/>
          </a:p>
        </p:txBody>
      </p:sp>
      <p:sp>
        <p:nvSpPr>
          <p:cNvPr id="212" name="Google Shape;212;p30"/>
          <p:cNvSpPr txBox="1"/>
          <p:nvPr>
            <p:ph idx="1" type="body"/>
          </p:nvPr>
        </p:nvSpPr>
        <p:spPr>
          <a:xfrm>
            <a:off x="311700" y="4064950"/>
            <a:ext cx="8520600" cy="8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u="sng">
                <a:solidFill>
                  <a:schemeClr val="hlink"/>
                </a:solidFill>
                <a:hlinkClick r:id="rId3"/>
              </a:rPr>
              <a:t>C1a: No entry</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pic>
        <p:nvPicPr>
          <p:cNvPr id="213" name="Google Shape;213;p30"/>
          <p:cNvPicPr preferRelativeResize="0"/>
          <p:nvPr/>
        </p:nvPicPr>
        <p:blipFill rotWithShape="1">
          <a:blip r:embed="rId4">
            <a:alphaModFix/>
          </a:blip>
          <a:srcRect b="19725" l="0" r="0" t="13087"/>
          <a:stretch/>
        </p:blipFill>
        <p:spPr>
          <a:xfrm>
            <a:off x="454775" y="1248024"/>
            <a:ext cx="1616050" cy="1448875"/>
          </a:xfrm>
          <a:prstGeom prst="rect">
            <a:avLst/>
          </a:prstGeom>
          <a:noFill/>
          <a:ln>
            <a:noFill/>
          </a:ln>
        </p:spPr>
      </p:pic>
      <p:pic>
        <p:nvPicPr>
          <p:cNvPr id="214" name="Google Shape;214;p30"/>
          <p:cNvPicPr preferRelativeResize="0"/>
          <p:nvPr/>
        </p:nvPicPr>
        <p:blipFill>
          <a:blip r:embed="rId5">
            <a:alphaModFix/>
          </a:blip>
          <a:stretch>
            <a:fillRect/>
          </a:stretch>
        </p:blipFill>
        <p:spPr>
          <a:xfrm>
            <a:off x="3473450" y="1248025"/>
            <a:ext cx="4934125" cy="1674975"/>
          </a:xfrm>
          <a:prstGeom prst="rect">
            <a:avLst/>
          </a:prstGeom>
          <a:noFill/>
          <a:ln>
            <a:noFill/>
          </a:ln>
        </p:spPr>
      </p:pic>
      <p:pic>
        <p:nvPicPr>
          <p:cNvPr id="215" name="Google Shape;215;p30"/>
          <p:cNvPicPr preferRelativeResize="0"/>
          <p:nvPr/>
        </p:nvPicPr>
        <p:blipFill>
          <a:blip r:embed="rId6">
            <a:alphaModFix/>
          </a:blip>
          <a:stretch>
            <a:fillRect/>
          </a:stretch>
        </p:blipFill>
        <p:spPr>
          <a:xfrm>
            <a:off x="2027850" y="1248026"/>
            <a:ext cx="1445600" cy="144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3794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07916"/>
              </a:lnSpc>
              <a:spcBef>
                <a:spcPts val="1200"/>
              </a:spcBef>
              <a:spcAft>
                <a:spcPts val="0"/>
              </a:spcAft>
              <a:buClr>
                <a:schemeClr val="dk1"/>
              </a:buClr>
              <a:buSzPct val="41509"/>
              <a:buFont typeface="Arial"/>
              <a:buNone/>
            </a:pPr>
            <a:r>
              <a:rPr b="1" lang="es" sz="2650"/>
              <a:t>C2: CLOSED TO ALL VEHICLES IN BOTH DIRECTIONS (Excepte emergencies (not taken into account))</a:t>
            </a:r>
            <a:endParaRPr sz="2650">
              <a:solidFill>
                <a:srgbClr val="2F5496"/>
              </a:solidFill>
              <a:latin typeface="Calibri"/>
              <a:ea typeface="Calibri"/>
              <a:cs typeface="Calibri"/>
              <a:sym typeface="Calibri"/>
            </a:endParaRPr>
          </a:p>
          <a:p>
            <a:pPr indent="0" lvl="0" marL="0" rtl="0" algn="l">
              <a:spcBef>
                <a:spcPts val="300"/>
              </a:spcBef>
              <a:spcAft>
                <a:spcPts val="0"/>
              </a:spcAft>
              <a:buNone/>
            </a:pPr>
            <a:r>
              <a:t/>
            </a:r>
            <a:endParaRPr/>
          </a:p>
        </p:txBody>
      </p:sp>
      <p:sp>
        <p:nvSpPr>
          <p:cNvPr id="221" name="Google Shape;221;p31"/>
          <p:cNvSpPr txBox="1"/>
          <p:nvPr>
            <p:ph idx="1" type="body"/>
          </p:nvPr>
        </p:nvSpPr>
        <p:spPr>
          <a:xfrm>
            <a:off x="311700" y="4348050"/>
            <a:ext cx="8520600" cy="699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sz="1400" u="sng">
                <a:solidFill>
                  <a:schemeClr val="hlink"/>
                </a:solidFill>
                <a:hlinkClick r:id="rId3"/>
              </a:rPr>
              <a:t>C2: CLOSED TO ALL VEHICLES IN BOTH DIRECTIONS (Excepte emergencies (not taken into account))</a:t>
            </a:r>
            <a:endParaRPr sz="1400"/>
          </a:p>
          <a:p>
            <a:pPr indent="0" lvl="0" marL="0" rtl="0" algn="l">
              <a:spcBef>
                <a:spcPts val="1200"/>
              </a:spcBef>
              <a:spcAft>
                <a:spcPts val="1200"/>
              </a:spcAft>
              <a:buNone/>
            </a:pPr>
            <a:r>
              <a:t/>
            </a:r>
            <a:endParaRPr sz="1400"/>
          </a:p>
        </p:txBody>
      </p:sp>
      <p:pic>
        <p:nvPicPr>
          <p:cNvPr id="222" name="Google Shape;222;p31"/>
          <p:cNvPicPr preferRelativeResize="0"/>
          <p:nvPr/>
        </p:nvPicPr>
        <p:blipFill rotWithShape="1">
          <a:blip r:embed="rId4">
            <a:alphaModFix/>
          </a:blip>
          <a:srcRect b="21476" l="0" r="0" t="5647"/>
          <a:stretch/>
        </p:blipFill>
        <p:spPr>
          <a:xfrm>
            <a:off x="654950" y="1771000"/>
            <a:ext cx="2009775" cy="1943100"/>
          </a:xfrm>
          <a:prstGeom prst="rect">
            <a:avLst/>
          </a:prstGeom>
          <a:noFill/>
          <a:ln>
            <a:noFill/>
          </a:ln>
        </p:spPr>
      </p:pic>
      <p:pic>
        <p:nvPicPr>
          <p:cNvPr id="223" name="Google Shape;223;p31"/>
          <p:cNvPicPr preferRelativeResize="0"/>
          <p:nvPr/>
        </p:nvPicPr>
        <p:blipFill>
          <a:blip r:embed="rId5">
            <a:alphaModFix/>
          </a:blip>
          <a:stretch>
            <a:fillRect/>
          </a:stretch>
        </p:blipFill>
        <p:spPr>
          <a:xfrm>
            <a:off x="3723875" y="2571750"/>
            <a:ext cx="3543300" cy="1085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latin typeface="Times New Roman"/>
                <a:ea typeface="Times New Roman"/>
                <a:cs typeface="Times New Roman"/>
                <a:sym typeface="Times New Roman"/>
              </a:rPr>
              <a:t>Index</a:t>
            </a:r>
            <a:endParaRPr b="1">
              <a:latin typeface="Times New Roman"/>
              <a:ea typeface="Times New Roman"/>
              <a:cs typeface="Times New Roman"/>
              <a:sym typeface="Times New Roman"/>
            </a:endParaRPr>
          </a:p>
        </p:txBody>
      </p:sp>
      <p:sp>
        <p:nvSpPr>
          <p:cNvPr id="62" name="Google Shape;62;p14"/>
          <p:cNvSpPr txBox="1"/>
          <p:nvPr>
            <p:ph idx="1" type="body"/>
          </p:nvPr>
        </p:nvSpPr>
        <p:spPr>
          <a:xfrm>
            <a:off x="311700" y="1152475"/>
            <a:ext cx="8520600" cy="369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chemeClr val="dk1"/>
                </a:solidFill>
              </a:rPr>
              <a:t>A: Danger Warning Signs</a:t>
            </a:r>
            <a:endParaRPr>
              <a:solidFill>
                <a:schemeClr val="dk1"/>
              </a:solidFill>
            </a:endParaRPr>
          </a:p>
          <a:p>
            <a:pPr indent="0" lvl="0" marL="0" rtl="0" algn="l">
              <a:spcBef>
                <a:spcPts val="1200"/>
              </a:spcBef>
              <a:spcAft>
                <a:spcPts val="0"/>
              </a:spcAft>
              <a:buNone/>
            </a:pPr>
            <a:r>
              <a:rPr lang="es">
                <a:solidFill>
                  <a:schemeClr val="dk1"/>
                </a:solidFill>
              </a:rPr>
              <a:t>B: Priority Signs</a:t>
            </a:r>
            <a:endParaRPr>
              <a:solidFill>
                <a:schemeClr val="dk1"/>
              </a:solidFill>
            </a:endParaRPr>
          </a:p>
          <a:p>
            <a:pPr indent="0" lvl="0" marL="0" rtl="0" algn="l">
              <a:spcBef>
                <a:spcPts val="1200"/>
              </a:spcBef>
              <a:spcAft>
                <a:spcPts val="0"/>
              </a:spcAft>
              <a:buNone/>
            </a:pPr>
            <a:r>
              <a:rPr lang="es">
                <a:solidFill>
                  <a:schemeClr val="dk1"/>
                </a:solidFill>
              </a:rPr>
              <a:t>C: Prohibitory or Restrictive Signs</a:t>
            </a:r>
            <a:endParaRPr>
              <a:solidFill>
                <a:schemeClr val="dk1"/>
              </a:solidFill>
            </a:endParaRPr>
          </a:p>
          <a:p>
            <a:pPr indent="0" lvl="0" marL="0" rtl="0" algn="l">
              <a:spcBef>
                <a:spcPts val="1200"/>
              </a:spcBef>
              <a:spcAft>
                <a:spcPts val="0"/>
              </a:spcAft>
              <a:buNone/>
            </a:pPr>
            <a:r>
              <a:rPr lang="es">
                <a:solidFill>
                  <a:schemeClr val="dk1"/>
                </a:solidFill>
              </a:rPr>
              <a:t>D: Mandatory Signs</a:t>
            </a:r>
            <a:endParaRPr>
              <a:solidFill>
                <a:schemeClr val="dk1"/>
              </a:solidFill>
            </a:endParaRPr>
          </a:p>
          <a:p>
            <a:pPr indent="0" lvl="0" marL="0" rtl="0" algn="l">
              <a:spcBef>
                <a:spcPts val="1200"/>
              </a:spcBef>
              <a:spcAft>
                <a:spcPts val="0"/>
              </a:spcAft>
              <a:buNone/>
            </a:pPr>
            <a:r>
              <a:rPr lang="es">
                <a:solidFill>
                  <a:schemeClr val="dk1"/>
                </a:solidFill>
              </a:rPr>
              <a:t>E: Special Regulation Signs</a:t>
            </a:r>
            <a:endParaRPr>
              <a:solidFill>
                <a:schemeClr val="dk1"/>
              </a:solidFill>
            </a:endParaRPr>
          </a:p>
          <a:p>
            <a:pPr indent="0" lvl="0" marL="0" rtl="0" algn="l">
              <a:spcBef>
                <a:spcPts val="1200"/>
              </a:spcBef>
              <a:spcAft>
                <a:spcPts val="0"/>
              </a:spcAft>
              <a:buNone/>
            </a:pPr>
            <a:r>
              <a:rPr lang="es">
                <a:solidFill>
                  <a:schemeClr val="dk1"/>
                </a:solidFill>
              </a:rPr>
              <a:t>F: Information, Facilities or Service Signs</a:t>
            </a:r>
            <a:endParaRPr>
              <a:solidFill>
                <a:schemeClr val="dk1"/>
              </a:solidFill>
            </a:endParaRPr>
          </a:p>
          <a:p>
            <a:pPr indent="0" lvl="0" marL="0" rtl="0" algn="l">
              <a:spcBef>
                <a:spcPts val="1200"/>
              </a:spcBef>
              <a:spcAft>
                <a:spcPts val="0"/>
              </a:spcAft>
              <a:buNone/>
            </a:pPr>
            <a:r>
              <a:rPr lang="es">
                <a:solidFill>
                  <a:schemeClr val="dk1"/>
                </a:solidFill>
              </a:rPr>
              <a:t>G: Direction, position or indication signs</a:t>
            </a:r>
            <a:endParaRPr>
              <a:solidFill>
                <a:schemeClr val="dk1"/>
              </a:solidFill>
            </a:endParaRPr>
          </a:p>
          <a:p>
            <a:pPr indent="0" lvl="0" marL="0" rtl="0" algn="l">
              <a:spcBef>
                <a:spcPts val="1200"/>
              </a:spcBef>
              <a:spcAft>
                <a:spcPts val="1200"/>
              </a:spcAft>
              <a:buNone/>
            </a:pPr>
            <a:r>
              <a:rPr lang="es">
                <a:solidFill>
                  <a:schemeClr val="dk1"/>
                </a:solidFill>
              </a:rPr>
              <a:t>H: Additional Pannels (not any)</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11700" y="3220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41509"/>
              <a:buFont typeface="Arial"/>
              <a:buNone/>
            </a:pPr>
            <a:r>
              <a:rPr b="1" lang="es" sz="2650">
                <a:highlight>
                  <a:srgbClr val="FFFFFF"/>
                </a:highlight>
              </a:rPr>
              <a:t>C6: NO ENTRY FOR VEHICLES HAVING AN OVERALL HEIGHT EXCEEDING ... METRES</a:t>
            </a:r>
            <a:endParaRPr b="1" sz="2650">
              <a:highlight>
                <a:srgbClr val="FFFFFF"/>
              </a:highlight>
            </a:endParaRPr>
          </a:p>
          <a:p>
            <a:pPr indent="0" lvl="0" marL="0" rtl="0" algn="l">
              <a:spcBef>
                <a:spcPts val="0"/>
              </a:spcBef>
              <a:spcAft>
                <a:spcPts val="0"/>
              </a:spcAft>
              <a:buNone/>
            </a:pPr>
            <a:r>
              <a:t/>
            </a:r>
            <a:endParaRPr/>
          </a:p>
        </p:txBody>
      </p:sp>
      <p:sp>
        <p:nvSpPr>
          <p:cNvPr id="229" name="Google Shape;229;p32"/>
          <p:cNvSpPr txBox="1"/>
          <p:nvPr>
            <p:ph idx="1" type="body"/>
          </p:nvPr>
        </p:nvSpPr>
        <p:spPr>
          <a:xfrm>
            <a:off x="311700" y="4303050"/>
            <a:ext cx="8520600" cy="6609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s" sz="2150" u="sng">
                <a:solidFill>
                  <a:schemeClr val="hlink"/>
                </a:solidFill>
                <a:hlinkClick r:id="rId3"/>
              </a:rPr>
              <a:t>C6: NO ENTRY FOR VEHICLES HAVING AN OVERALL HEIGHT EXCEEDING 4 METRES</a:t>
            </a:r>
            <a:endParaRPr sz="2150"/>
          </a:p>
          <a:p>
            <a:pPr indent="0" lvl="0" marL="0" rtl="0" algn="l">
              <a:spcBef>
                <a:spcPts val="1200"/>
              </a:spcBef>
              <a:spcAft>
                <a:spcPts val="1200"/>
              </a:spcAft>
              <a:buNone/>
            </a:pPr>
            <a:r>
              <a:t/>
            </a:r>
            <a:endParaRPr/>
          </a:p>
        </p:txBody>
      </p:sp>
      <p:pic>
        <p:nvPicPr>
          <p:cNvPr id="230" name="Google Shape;230;p32"/>
          <p:cNvPicPr preferRelativeResize="0"/>
          <p:nvPr/>
        </p:nvPicPr>
        <p:blipFill rotWithShape="1">
          <a:blip r:embed="rId4">
            <a:alphaModFix/>
          </a:blip>
          <a:srcRect b="49116" l="33065" r="30284" t="17031"/>
          <a:stretch/>
        </p:blipFill>
        <p:spPr>
          <a:xfrm>
            <a:off x="445675" y="1649425"/>
            <a:ext cx="1967125" cy="2422499"/>
          </a:xfrm>
          <a:prstGeom prst="rect">
            <a:avLst/>
          </a:prstGeom>
          <a:noFill/>
          <a:ln>
            <a:noFill/>
          </a:ln>
        </p:spPr>
      </p:pic>
      <p:pic>
        <p:nvPicPr>
          <p:cNvPr id="231" name="Google Shape;231;p32"/>
          <p:cNvPicPr preferRelativeResize="0"/>
          <p:nvPr/>
        </p:nvPicPr>
        <p:blipFill>
          <a:blip r:embed="rId5">
            <a:alphaModFix/>
          </a:blip>
          <a:stretch>
            <a:fillRect/>
          </a:stretch>
        </p:blipFill>
        <p:spPr>
          <a:xfrm>
            <a:off x="3057526" y="1555750"/>
            <a:ext cx="3028950" cy="260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243975"/>
            <a:ext cx="8520600" cy="572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b="1" lang="es" sz="2400"/>
              <a:t>C6: NO ENTRY FOR VEHICLES HAVING AN OVERALL HEIGHT EXCEEDING ... METRES</a:t>
            </a:r>
            <a:endParaRPr sz="2400"/>
          </a:p>
          <a:p>
            <a:pPr indent="0" lvl="0" marL="0" rtl="0" algn="l">
              <a:spcBef>
                <a:spcPts val="300"/>
              </a:spcBef>
              <a:spcAft>
                <a:spcPts val="0"/>
              </a:spcAft>
              <a:buNone/>
            </a:pPr>
            <a:r>
              <a:t/>
            </a:r>
            <a:endParaRPr/>
          </a:p>
        </p:txBody>
      </p:sp>
      <p:sp>
        <p:nvSpPr>
          <p:cNvPr id="237" name="Google Shape;237;p33"/>
          <p:cNvSpPr txBox="1"/>
          <p:nvPr>
            <p:ph idx="1" type="body"/>
          </p:nvPr>
        </p:nvSpPr>
        <p:spPr>
          <a:xfrm>
            <a:off x="311700" y="4326850"/>
            <a:ext cx="8520600" cy="6981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s" sz="1900" u="sng">
                <a:solidFill>
                  <a:schemeClr val="hlink"/>
                </a:solidFill>
                <a:hlinkClick r:id="rId3"/>
              </a:rPr>
              <a:t>C6: NO ENTRY FOR VEHICLES HAVING AN OVERALL HEIGHT EXCEEDING 4.2 METRES</a:t>
            </a:r>
            <a:endParaRPr sz="1900"/>
          </a:p>
          <a:p>
            <a:pPr indent="0" lvl="0" marL="0" rtl="0" algn="l">
              <a:spcBef>
                <a:spcPts val="1200"/>
              </a:spcBef>
              <a:spcAft>
                <a:spcPts val="1200"/>
              </a:spcAft>
              <a:buNone/>
            </a:pPr>
            <a:r>
              <a:t/>
            </a:r>
            <a:endParaRPr/>
          </a:p>
        </p:txBody>
      </p:sp>
      <p:pic>
        <p:nvPicPr>
          <p:cNvPr id="238" name="Google Shape;238;p33"/>
          <p:cNvPicPr preferRelativeResize="0"/>
          <p:nvPr/>
        </p:nvPicPr>
        <p:blipFill rotWithShape="1">
          <a:blip r:embed="rId4">
            <a:alphaModFix/>
          </a:blip>
          <a:srcRect b="70501" l="29632" r="31300" t="4427"/>
          <a:stretch/>
        </p:blipFill>
        <p:spPr>
          <a:xfrm>
            <a:off x="691700" y="1448988"/>
            <a:ext cx="2624450" cy="2245525"/>
          </a:xfrm>
          <a:prstGeom prst="rect">
            <a:avLst/>
          </a:prstGeom>
          <a:noFill/>
          <a:ln>
            <a:noFill/>
          </a:ln>
        </p:spPr>
      </p:pic>
      <p:pic>
        <p:nvPicPr>
          <p:cNvPr id="239" name="Google Shape;239;p33"/>
          <p:cNvPicPr preferRelativeResize="0"/>
          <p:nvPr/>
        </p:nvPicPr>
        <p:blipFill>
          <a:blip r:embed="rId5">
            <a:alphaModFix/>
          </a:blip>
          <a:stretch>
            <a:fillRect/>
          </a:stretch>
        </p:blipFill>
        <p:spPr>
          <a:xfrm>
            <a:off x="4126025" y="1367350"/>
            <a:ext cx="3028950" cy="260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360"/>
              </a:spcBef>
              <a:spcAft>
                <a:spcPts val="300"/>
              </a:spcAft>
              <a:buClr>
                <a:schemeClr val="dk1"/>
              </a:buClr>
              <a:buSzPts val="1100"/>
              <a:buFont typeface="Arial"/>
              <a:buNone/>
            </a:pPr>
            <a:r>
              <a:rPr b="1" lang="es" sz="2400"/>
              <a:t>C6: NO ENTRY FOR VEHICLES HAVING AN OVERALL HEIGHT EXCEEDING ... METRES</a:t>
            </a:r>
            <a:endParaRPr sz="2400"/>
          </a:p>
        </p:txBody>
      </p:sp>
      <p:sp>
        <p:nvSpPr>
          <p:cNvPr id="245" name="Google Shape;245;p34"/>
          <p:cNvSpPr txBox="1"/>
          <p:nvPr>
            <p:ph idx="1" type="body"/>
          </p:nvPr>
        </p:nvSpPr>
        <p:spPr>
          <a:xfrm>
            <a:off x="311700" y="4293425"/>
            <a:ext cx="8520600" cy="80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34"/>
          <p:cNvPicPr preferRelativeResize="0"/>
          <p:nvPr/>
        </p:nvPicPr>
        <p:blipFill>
          <a:blip r:embed="rId3">
            <a:alphaModFix/>
          </a:blip>
          <a:stretch>
            <a:fillRect/>
          </a:stretch>
        </p:blipFill>
        <p:spPr>
          <a:xfrm>
            <a:off x="851575" y="1769275"/>
            <a:ext cx="2152650" cy="1876425"/>
          </a:xfrm>
          <a:prstGeom prst="rect">
            <a:avLst/>
          </a:prstGeom>
          <a:noFill/>
          <a:ln>
            <a:noFill/>
          </a:ln>
        </p:spPr>
      </p:pic>
      <p:pic>
        <p:nvPicPr>
          <p:cNvPr descr="Graphical user interface, text, chat or text message&#10;&#10;Description automatically generated" id="247" name="Google Shape;247;p34"/>
          <p:cNvPicPr preferRelativeResize="0"/>
          <p:nvPr/>
        </p:nvPicPr>
        <p:blipFill>
          <a:blip r:embed="rId4">
            <a:alphaModFix/>
          </a:blip>
          <a:stretch>
            <a:fillRect/>
          </a:stretch>
        </p:blipFill>
        <p:spPr>
          <a:xfrm>
            <a:off x="4248625" y="1759750"/>
            <a:ext cx="2743200" cy="189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70967"/>
              <a:buFont typeface="Arial"/>
              <a:buNone/>
            </a:pPr>
            <a:r>
              <a:rPr b="1" lang="es" sz="1550">
                <a:highlight>
                  <a:srgbClr val="FFFFFF"/>
                </a:highlight>
              </a:rPr>
              <a:t>C7: NO ENTRY FOR VEHICLES EXCEEDING ... TONNES LADEN MASS</a:t>
            </a:r>
            <a:endParaRPr b="1" sz="1550">
              <a:highlight>
                <a:srgbClr val="FFFFFF"/>
              </a:highlight>
            </a:endParaRPr>
          </a:p>
          <a:p>
            <a:pPr indent="0" lvl="0" marL="0" rtl="0" algn="l">
              <a:spcBef>
                <a:spcPts val="0"/>
              </a:spcBef>
              <a:spcAft>
                <a:spcPts val="0"/>
              </a:spcAft>
              <a:buNone/>
            </a:pPr>
            <a:r>
              <a:t/>
            </a:r>
            <a:endParaRPr/>
          </a:p>
        </p:txBody>
      </p:sp>
      <p:pic>
        <p:nvPicPr>
          <p:cNvPr id="253" name="Google Shape;253;p35"/>
          <p:cNvPicPr preferRelativeResize="0"/>
          <p:nvPr/>
        </p:nvPicPr>
        <p:blipFill>
          <a:blip r:embed="rId3">
            <a:alphaModFix/>
          </a:blip>
          <a:stretch>
            <a:fillRect/>
          </a:stretch>
        </p:blipFill>
        <p:spPr>
          <a:xfrm>
            <a:off x="2380625" y="1017725"/>
            <a:ext cx="2608700" cy="1765900"/>
          </a:xfrm>
          <a:prstGeom prst="rect">
            <a:avLst/>
          </a:prstGeom>
          <a:noFill/>
          <a:ln>
            <a:noFill/>
          </a:ln>
        </p:spPr>
      </p:pic>
      <p:pic>
        <p:nvPicPr>
          <p:cNvPr id="254" name="Google Shape;254;p35"/>
          <p:cNvPicPr preferRelativeResize="0"/>
          <p:nvPr/>
        </p:nvPicPr>
        <p:blipFill>
          <a:blip r:embed="rId4">
            <a:alphaModFix/>
          </a:blip>
          <a:stretch>
            <a:fillRect/>
          </a:stretch>
        </p:blipFill>
        <p:spPr>
          <a:xfrm>
            <a:off x="311700" y="1017725"/>
            <a:ext cx="2068925" cy="183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60000"/>
              </a:lnSpc>
              <a:spcBef>
                <a:spcPts val="400"/>
              </a:spcBef>
              <a:spcAft>
                <a:spcPts val="0"/>
              </a:spcAft>
              <a:buClr>
                <a:schemeClr val="dk1"/>
              </a:buClr>
              <a:buSzPts val="990"/>
              <a:buFont typeface="Arial"/>
              <a:buNone/>
            </a:pPr>
            <a:r>
              <a:rPr b="1" lang="es" sz="2495">
                <a:highlight>
                  <a:srgbClr val="FFFFFF"/>
                </a:highlight>
              </a:rPr>
              <a:t>C7: NO ENTRY FOR VEHICLES EXCEEDING ... TONNES LADEN MASS</a:t>
            </a:r>
            <a:endParaRPr b="1" sz="2495">
              <a:highlight>
                <a:srgbClr val="FFFFFF"/>
              </a:highlight>
            </a:endParaRPr>
          </a:p>
          <a:p>
            <a:pPr indent="0" lvl="0" marL="0" rtl="0" algn="l">
              <a:spcBef>
                <a:spcPts val="0"/>
              </a:spcBef>
              <a:spcAft>
                <a:spcPts val="0"/>
              </a:spcAft>
              <a:buSzPts val="990"/>
              <a:buNone/>
            </a:pPr>
            <a:r>
              <a:t/>
            </a:r>
            <a:endParaRPr sz="2520"/>
          </a:p>
        </p:txBody>
      </p:sp>
      <p:pic>
        <p:nvPicPr>
          <p:cNvPr id="260" name="Google Shape;260;p36"/>
          <p:cNvPicPr preferRelativeResize="0"/>
          <p:nvPr/>
        </p:nvPicPr>
        <p:blipFill>
          <a:blip r:embed="rId3">
            <a:alphaModFix/>
          </a:blip>
          <a:stretch>
            <a:fillRect/>
          </a:stretch>
        </p:blipFill>
        <p:spPr>
          <a:xfrm>
            <a:off x="311700" y="1725177"/>
            <a:ext cx="2299575" cy="2046500"/>
          </a:xfrm>
          <a:prstGeom prst="rect">
            <a:avLst/>
          </a:prstGeom>
          <a:noFill/>
          <a:ln>
            <a:noFill/>
          </a:ln>
        </p:spPr>
      </p:pic>
      <p:pic>
        <p:nvPicPr>
          <p:cNvPr id="261" name="Google Shape;261;p36"/>
          <p:cNvPicPr preferRelativeResize="0"/>
          <p:nvPr/>
        </p:nvPicPr>
        <p:blipFill>
          <a:blip r:embed="rId4">
            <a:alphaModFix/>
          </a:blip>
          <a:stretch>
            <a:fillRect/>
          </a:stretch>
        </p:blipFill>
        <p:spPr>
          <a:xfrm>
            <a:off x="2666000" y="1725184"/>
            <a:ext cx="2805050" cy="1883575"/>
          </a:xfrm>
          <a:prstGeom prst="rect">
            <a:avLst/>
          </a:prstGeom>
          <a:noFill/>
          <a:ln>
            <a:noFill/>
          </a:ln>
        </p:spPr>
      </p:pic>
      <p:sp>
        <p:nvSpPr>
          <p:cNvPr id="262" name="Google Shape;262;p36"/>
          <p:cNvSpPr txBox="1"/>
          <p:nvPr/>
        </p:nvSpPr>
        <p:spPr>
          <a:xfrm>
            <a:off x="272700" y="4209825"/>
            <a:ext cx="3042300" cy="5829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400"/>
              </a:spcBef>
              <a:spcAft>
                <a:spcPts val="0"/>
              </a:spcAft>
              <a:buClr>
                <a:schemeClr val="dk1"/>
              </a:buClr>
              <a:buSzPts val="990"/>
              <a:buFont typeface="Arial"/>
              <a:buNone/>
            </a:pPr>
            <a:r>
              <a:rPr b="1" lang="es" sz="995" u="sng">
                <a:solidFill>
                  <a:schemeClr val="hlink"/>
                </a:solidFill>
                <a:highlight>
                  <a:srgbClr val="FFFFFF"/>
                </a:highlight>
                <a:hlinkClick r:id="rId5"/>
              </a:rPr>
              <a:t>C7: NO ENTRY FOR VEHICLES EXCEEDING 3. 5 Tones</a:t>
            </a:r>
            <a:endParaRPr sz="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2944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41509"/>
              <a:buFont typeface="Arial"/>
              <a:buNone/>
            </a:pPr>
            <a:r>
              <a:rPr b="1" lang="es" sz="2650">
                <a:highlight>
                  <a:srgbClr val="FFFFFF"/>
                </a:highlight>
              </a:rPr>
              <a:t>C8: NO ENTRY FOR VEHICLES HAVING A MASS EXCEEDING ... TONNES ON ONE AXLE</a:t>
            </a:r>
            <a:endParaRPr b="1" sz="2650">
              <a:highlight>
                <a:srgbClr val="FFFFFF"/>
              </a:highlight>
            </a:endParaRPr>
          </a:p>
          <a:p>
            <a:pPr indent="0" lvl="0" marL="0" rtl="0" algn="l">
              <a:spcBef>
                <a:spcPts val="0"/>
              </a:spcBef>
              <a:spcAft>
                <a:spcPts val="0"/>
              </a:spcAft>
              <a:buNone/>
            </a:pPr>
            <a:r>
              <a:t/>
            </a:r>
            <a:endParaRPr/>
          </a:p>
        </p:txBody>
      </p:sp>
      <p:sp>
        <p:nvSpPr>
          <p:cNvPr id="268" name="Google Shape;268;p37"/>
          <p:cNvSpPr txBox="1"/>
          <p:nvPr>
            <p:ph idx="1" type="body"/>
          </p:nvPr>
        </p:nvSpPr>
        <p:spPr>
          <a:xfrm>
            <a:off x="311700" y="4346150"/>
            <a:ext cx="8520600" cy="5727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lang="es" sz="3000" u="sng">
                <a:solidFill>
                  <a:schemeClr val="hlink"/>
                </a:solidFill>
                <a:hlinkClick r:id="rId3"/>
              </a:rPr>
              <a:t>C8: NO ENTRY FOR VEHICLES HAVING A MASS EXCEEDING 10 TONNES ON ONE AXLE</a:t>
            </a:r>
            <a:endParaRPr sz="3000"/>
          </a:p>
          <a:p>
            <a:pPr indent="0" lvl="0" marL="0" rtl="0" algn="l">
              <a:spcBef>
                <a:spcPts val="1200"/>
              </a:spcBef>
              <a:spcAft>
                <a:spcPts val="1200"/>
              </a:spcAft>
              <a:buNone/>
            </a:pPr>
            <a:r>
              <a:t/>
            </a:r>
            <a:endParaRPr/>
          </a:p>
        </p:txBody>
      </p:sp>
      <p:pic>
        <p:nvPicPr>
          <p:cNvPr id="269" name="Google Shape;269;p37"/>
          <p:cNvPicPr preferRelativeResize="0"/>
          <p:nvPr/>
        </p:nvPicPr>
        <p:blipFill rotWithShape="1">
          <a:blip r:embed="rId4">
            <a:alphaModFix/>
          </a:blip>
          <a:srcRect b="34429" l="29617" r="37597" t="45274"/>
          <a:stretch/>
        </p:blipFill>
        <p:spPr>
          <a:xfrm>
            <a:off x="491825" y="1818955"/>
            <a:ext cx="2619750" cy="2162375"/>
          </a:xfrm>
          <a:prstGeom prst="rect">
            <a:avLst/>
          </a:prstGeom>
          <a:noFill/>
          <a:ln>
            <a:noFill/>
          </a:ln>
        </p:spPr>
      </p:pic>
      <p:pic>
        <p:nvPicPr>
          <p:cNvPr id="270" name="Google Shape;270;p37"/>
          <p:cNvPicPr preferRelativeResize="0"/>
          <p:nvPr/>
        </p:nvPicPr>
        <p:blipFill>
          <a:blip r:embed="rId5">
            <a:alphaModFix/>
          </a:blip>
          <a:stretch>
            <a:fillRect/>
          </a:stretch>
        </p:blipFill>
        <p:spPr>
          <a:xfrm>
            <a:off x="4027125" y="1818950"/>
            <a:ext cx="2509621" cy="2162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360"/>
              </a:spcBef>
              <a:spcAft>
                <a:spcPts val="0"/>
              </a:spcAft>
              <a:buClr>
                <a:schemeClr val="dk1"/>
              </a:buClr>
              <a:buSzPct val="41509"/>
              <a:buFont typeface="Arial"/>
              <a:buNone/>
            </a:pPr>
            <a:r>
              <a:rPr b="1" lang="es" sz="2650"/>
              <a:t>C14: MAXIMUM SPEED LIMIT</a:t>
            </a:r>
            <a:endParaRPr b="1" sz="2650"/>
          </a:p>
          <a:p>
            <a:pPr indent="0" lvl="0" marL="0" rtl="0" algn="l">
              <a:spcBef>
                <a:spcPts val="300"/>
              </a:spcBef>
              <a:spcAft>
                <a:spcPts val="0"/>
              </a:spcAft>
              <a:buNone/>
            </a:pPr>
            <a:r>
              <a:t/>
            </a:r>
            <a:endParaRPr/>
          </a:p>
        </p:txBody>
      </p:sp>
      <p:sp>
        <p:nvSpPr>
          <p:cNvPr id="276" name="Google Shape;276;p38"/>
          <p:cNvSpPr txBox="1"/>
          <p:nvPr>
            <p:ph idx="1" type="body"/>
          </p:nvPr>
        </p:nvSpPr>
        <p:spPr>
          <a:xfrm>
            <a:off x="228325" y="4055850"/>
            <a:ext cx="8520600" cy="80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3"/>
              </a:rPr>
              <a:t>C14: Maximum Speed Limit 30</a:t>
            </a:r>
            <a:endParaRPr/>
          </a:p>
        </p:txBody>
      </p:sp>
      <p:pic>
        <p:nvPicPr>
          <p:cNvPr id="277" name="Google Shape;277;p38"/>
          <p:cNvPicPr preferRelativeResize="0"/>
          <p:nvPr/>
        </p:nvPicPr>
        <p:blipFill>
          <a:blip r:embed="rId4">
            <a:alphaModFix/>
          </a:blip>
          <a:stretch>
            <a:fillRect/>
          </a:stretch>
        </p:blipFill>
        <p:spPr>
          <a:xfrm>
            <a:off x="181777" y="1143425"/>
            <a:ext cx="2369323" cy="1867400"/>
          </a:xfrm>
          <a:prstGeom prst="rect">
            <a:avLst/>
          </a:prstGeom>
          <a:noFill/>
          <a:ln>
            <a:noFill/>
          </a:ln>
        </p:spPr>
      </p:pic>
      <p:pic>
        <p:nvPicPr>
          <p:cNvPr id="278" name="Google Shape;278;p38"/>
          <p:cNvPicPr preferRelativeResize="0"/>
          <p:nvPr/>
        </p:nvPicPr>
        <p:blipFill>
          <a:blip r:embed="rId5">
            <a:alphaModFix/>
          </a:blip>
          <a:stretch>
            <a:fillRect/>
          </a:stretch>
        </p:blipFill>
        <p:spPr>
          <a:xfrm>
            <a:off x="4742609" y="1143425"/>
            <a:ext cx="2034716" cy="1662678"/>
          </a:xfrm>
          <a:prstGeom prst="rect">
            <a:avLst/>
          </a:prstGeom>
          <a:noFill/>
          <a:ln>
            <a:noFill/>
          </a:ln>
        </p:spPr>
      </p:pic>
      <p:pic>
        <p:nvPicPr>
          <p:cNvPr id="279" name="Google Shape;279;p38"/>
          <p:cNvPicPr preferRelativeResize="0"/>
          <p:nvPr/>
        </p:nvPicPr>
        <p:blipFill>
          <a:blip r:embed="rId6">
            <a:alphaModFix/>
          </a:blip>
          <a:stretch>
            <a:fillRect/>
          </a:stretch>
        </p:blipFill>
        <p:spPr>
          <a:xfrm>
            <a:off x="2551092" y="1143425"/>
            <a:ext cx="2034716" cy="1867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360"/>
              </a:spcBef>
              <a:spcAft>
                <a:spcPts val="300"/>
              </a:spcAft>
              <a:buClr>
                <a:schemeClr val="dk1"/>
              </a:buClr>
              <a:buSzPct val="41509"/>
              <a:buFont typeface="Arial"/>
              <a:buNone/>
            </a:pPr>
            <a:r>
              <a:rPr b="1" lang="es" sz="2650"/>
              <a:t>C14: MAXIMUM SPEED LIMIT</a:t>
            </a:r>
            <a:endParaRPr/>
          </a:p>
        </p:txBody>
      </p:sp>
      <p:sp>
        <p:nvSpPr>
          <p:cNvPr id="285" name="Google Shape;285;p39"/>
          <p:cNvSpPr txBox="1"/>
          <p:nvPr>
            <p:ph idx="1" type="body"/>
          </p:nvPr>
        </p:nvSpPr>
        <p:spPr>
          <a:xfrm>
            <a:off x="311700" y="4379900"/>
            <a:ext cx="8520600" cy="50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s" u="sng">
                <a:solidFill>
                  <a:schemeClr val="hlink"/>
                </a:solidFill>
                <a:hlinkClick r:id="rId3"/>
              </a:rPr>
              <a:t>C14: Maximum Speed Limit 20</a:t>
            </a:r>
            <a:endParaRPr/>
          </a:p>
        </p:txBody>
      </p:sp>
      <p:pic>
        <p:nvPicPr>
          <p:cNvPr id="286" name="Google Shape;286;p39"/>
          <p:cNvPicPr preferRelativeResize="0"/>
          <p:nvPr/>
        </p:nvPicPr>
        <p:blipFill rotWithShape="1">
          <a:blip r:embed="rId4">
            <a:alphaModFix/>
          </a:blip>
          <a:srcRect b="33851" l="19747" r="18386" t="23125"/>
          <a:stretch/>
        </p:blipFill>
        <p:spPr>
          <a:xfrm>
            <a:off x="507125" y="1384738"/>
            <a:ext cx="3122009" cy="2433139"/>
          </a:xfrm>
          <a:prstGeom prst="rect">
            <a:avLst/>
          </a:prstGeom>
          <a:noFill/>
          <a:ln>
            <a:noFill/>
          </a:ln>
        </p:spPr>
      </p:pic>
      <p:pic>
        <p:nvPicPr>
          <p:cNvPr id="287" name="Google Shape;287;p39"/>
          <p:cNvPicPr preferRelativeResize="0"/>
          <p:nvPr/>
        </p:nvPicPr>
        <p:blipFill>
          <a:blip r:embed="rId5">
            <a:alphaModFix/>
          </a:blip>
          <a:stretch>
            <a:fillRect/>
          </a:stretch>
        </p:blipFill>
        <p:spPr>
          <a:xfrm>
            <a:off x="4275875" y="1384738"/>
            <a:ext cx="3669425" cy="26572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39679"/>
              <a:buFont typeface="Arial"/>
              <a:buNone/>
            </a:pPr>
            <a:r>
              <a:rPr b="1" lang="es" sz="2772">
                <a:highlight>
                  <a:srgbClr val="FFFFFF"/>
                </a:highlight>
              </a:rPr>
              <a:t>C18: PARKING PROHIBITED</a:t>
            </a:r>
            <a:endParaRPr sz="2322">
              <a:solidFill>
                <a:srgbClr val="54595D"/>
              </a:solidFill>
            </a:endParaRPr>
          </a:p>
          <a:p>
            <a:pPr indent="0" lvl="0" marL="0" rtl="0" algn="l">
              <a:spcBef>
                <a:spcPts val="0"/>
              </a:spcBef>
              <a:spcAft>
                <a:spcPts val="0"/>
              </a:spcAft>
              <a:buNone/>
            </a:pPr>
            <a:r>
              <a:t/>
            </a:r>
            <a:endParaRPr/>
          </a:p>
        </p:txBody>
      </p:sp>
      <p:pic>
        <p:nvPicPr>
          <p:cNvPr id="293" name="Google Shape;293;p40"/>
          <p:cNvPicPr preferRelativeResize="0"/>
          <p:nvPr/>
        </p:nvPicPr>
        <p:blipFill>
          <a:blip r:embed="rId3">
            <a:alphaModFix/>
          </a:blip>
          <a:stretch>
            <a:fillRect/>
          </a:stretch>
        </p:blipFill>
        <p:spPr>
          <a:xfrm>
            <a:off x="311700" y="1133425"/>
            <a:ext cx="2279501" cy="1991375"/>
          </a:xfrm>
          <a:prstGeom prst="rect">
            <a:avLst/>
          </a:prstGeom>
          <a:noFill/>
          <a:ln>
            <a:noFill/>
          </a:ln>
        </p:spPr>
      </p:pic>
      <p:pic>
        <p:nvPicPr>
          <p:cNvPr id="294" name="Google Shape;294;p40"/>
          <p:cNvPicPr preferRelativeResize="0"/>
          <p:nvPr/>
        </p:nvPicPr>
        <p:blipFill>
          <a:blip r:embed="rId4">
            <a:alphaModFix/>
          </a:blip>
          <a:stretch>
            <a:fillRect/>
          </a:stretch>
        </p:blipFill>
        <p:spPr>
          <a:xfrm>
            <a:off x="2735075" y="1133425"/>
            <a:ext cx="3602579" cy="1991375"/>
          </a:xfrm>
          <a:prstGeom prst="rect">
            <a:avLst/>
          </a:prstGeom>
          <a:noFill/>
          <a:ln>
            <a:noFill/>
          </a:ln>
        </p:spPr>
      </p:pic>
      <p:sp>
        <p:nvSpPr>
          <p:cNvPr id="295" name="Google Shape;295;p40"/>
          <p:cNvSpPr txBox="1"/>
          <p:nvPr/>
        </p:nvSpPr>
        <p:spPr>
          <a:xfrm>
            <a:off x="311700" y="3374650"/>
            <a:ext cx="16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C18 Parking Prohibited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423"/>
              <a:buFont typeface="Arial"/>
              <a:buNone/>
            </a:pPr>
            <a:r>
              <a:rPr b="1" lang="es" sz="3020">
                <a:latin typeface="Times New Roman"/>
                <a:ea typeface="Times New Roman"/>
                <a:cs typeface="Times New Roman"/>
                <a:sym typeface="Times New Roman"/>
              </a:rPr>
              <a:t>D:</a:t>
            </a:r>
            <a:r>
              <a:rPr b="1" lang="es" sz="3020">
                <a:latin typeface="Times New Roman"/>
                <a:ea typeface="Times New Roman"/>
                <a:cs typeface="Times New Roman"/>
                <a:sym typeface="Times New Roman"/>
              </a:rPr>
              <a:t> Mandatory signs</a:t>
            </a:r>
            <a:endParaRPr/>
          </a:p>
          <a:p>
            <a:pPr indent="0" lvl="0" marL="0" rtl="0" algn="l">
              <a:spcBef>
                <a:spcPts val="0"/>
              </a:spcBef>
              <a:spcAft>
                <a:spcPts val="0"/>
              </a:spcAft>
              <a:buNone/>
            </a:pPr>
            <a:r>
              <a:t/>
            </a:r>
            <a:endParaRPr/>
          </a:p>
        </p:txBody>
      </p:sp>
      <p:sp>
        <p:nvSpPr>
          <p:cNvPr id="301" name="Google Shape;301;p41"/>
          <p:cNvSpPr txBox="1"/>
          <p:nvPr>
            <p:ph idx="1" type="body"/>
          </p:nvPr>
        </p:nvSpPr>
        <p:spPr>
          <a:xfrm>
            <a:off x="311700" y="4195100"/>
            <a:ext cx="8520600" cy="80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00">
                <a:solidFill>
                  <a:schemeClr val="dk1"/>
                </a:solidFill>
              </a:rPr>
              <a:t>GOAL: Mandatory signs prescribe specific actions or behaviors that must be followed by road users in designated areas or situations. Their purpose is to enhance road safety, promote efficient traffic flow, and ensure a consistent driving experience. By clearly indicating the required actions, mandatory signs help drivers navigate roads responsibly and comply with local traffic regulations, reducing the risk of accidents and confusion.</a:t>
            </a:r>
            <a:endParaRPr sz="1200">
              <a:solidFill>
                <a:schemeClr val="dk1"/>
              </a:solidFill>
            </a:endParaRPr>
          </a:p>
        </p:txBody>
      </p:sp>
      <p:pic>
        <p:nvPicPr>
          <p:cNvPr id="302" name="Google Shape;302;p41"/>
          <p:cNvPicPr preferRelativeResize="0"/>
          <p:nvPr/>
        </p:nvPicPr>
        <p:blipFill>
          <a:blip r:embed="rId3">
            <a:alphaModFix/>
          </a:blip>
          <a:stretch>
            <a:fillRect/>
          </a:stretch>
        </p:blipFill>
        <p:spPr>
          <a:xfrm>
            <a:off x="152400" y="1170125"/>
            <a:ext cx="1572814" cy="1444749"/>
          </a:xfrm>
          <a:prstGeom prst="rect">
            <a:avLst/>
          </a:prstGeom>
          <a:noFill/>
          <a:ln>
            <a:noFill/>
          </a:ln>
        </p:spPr>
      </p:pic>
      <p:pic>
        <p:nvPicPr>
          <p:cNvPr id="303" name="Google Shape;303;p41"/>
          <p:cNvPicPr preferRelativeResize="0"/>
          <p:nvPr/>
        </p:nvPicPr>
        <p:blipFill>
          <a:blip r:embed="rId4">
            <a:alphaModFix/>
          </a:blip>
          <a:stretch>
            <a:fillRect/>
          </a:stretch>
        </p:blipFill>
        <p:spPr>
          <a:xfrm>
            <a:off x="1865020" y="1170125"/>
            <a:ext cx="1572814" cy="1444749"/>
          </a:xfrm>
          <a:prstGeom prst="rect">
            <a:avLst/>
          </a:prstGeom>
          <a:noFill/>
          <a:ln>
            <a:noFill/>
          </a:ln>
        </p:spPr>
      </p:pic>
      <p:pic>
        <p:nvPicPr>
          <p:cNvPr id="304" name="Google Shape;304;p41"/>
          <p:cNvPicPr preferRelativeResize="0"/>
          <p:nvPr/>
        </p:nvPicPr>
        <p:blipFill>
          <a:blip r:embed="rId5">
            <a:alphaModFix/>
          </a:blip>
          <a:stretch>
            <a:fillRect/>
          </a:stretch>
        </p:blipFill>
        <p:spPr>
          <a:xfrm>
            <a:off x="3577640" y="1170125"/>
            <a:ext cx="1572814" cy="1444749"/>
          </a:xfrm>
          <a:prstGeom prst="rect">
            <a:avLst/>
          </a:prstGeom>
          <a:noFill/>
          <a:ln>
            <a:noFill/>
          </a:ln>
        </p:spPr>
      </p:pic>
      <p:pic>
        <p:nvPicPr>
          <p:cNvPr id="305" name="Google Shape;305;p41"/>
          <p:cNvPicPr preferRelativeResize="0"/>
          <p:nvPr/>
        </p:nvPicPr>
        <p:blipFill>
          <a:blip r:embed="rId6">
            <a:alphaModFix/>
          </a:blip>
          <a:stretch>
            <a:fillRect/>
          </a:stretch>
        </p:blipFill>
        <p:spPr>
          <a:xfrm>
            <a:off x="5290260" y="1170125"/>
            <a:ext cx="1572814" cy="1444749"/>
          </a:xfrm>
          <a:prstGeom prst="rect">
            <a:avLst/>
          </a:prstGeom>
          <a:noFill/>
          <a:ln>
            <a:noFill/>
          </a:ln>
        </p:spPr>
      </p:pic>
      <p:pic>
        <p:nvPicPr>
          <p:cNvPr id="306" name="Google Shape;306;p41"/>
          <p:cNvPicPr preferRelativeResize="0"/>
          <p:nvPr/>
        </p:nvPicPr>
        <p:blipFill>
          <a:blip r:embed="rId7">
            <a:alphaModFix/>
          </a:blip>
          <a:stretch>
            <a:fillRect/>
          </a:stretch>
        </p:blipFill>
        <p:spPr>
          <a:xfrm>
            <a:off x="6939561" y="1170126"/>
            <a:ext cx="1572814" cy="1444749"/>
          </a:xfrm>
          <a:prstGeom prst="rect">
            <a:avLst/>
          </a:prstGeom>
          <a:noFill/>
          <a:ln>
            <a:noFill/>
          </a:ln>
        </p:spPr>
      </p:pic>
      <p:pic>
        <p:nvPicPr>
          <p:cNvPr id="307" name="Google Shape;307;p41"/>
          <p:cNvPicPr preferRelativeResize="0"/>
          <p:nvPr/>
        </p:nvPicPr>
        <p:blipFill>
          <a:blip r:embed="rId8">
            <a:alphaModFix/>
          </a:blip>
          <a:stretch>
            <a:fillRect/>
          </a:stretch>
        </p:blipFill>
        <p:spPr>
          <a:xfrm>
            <a:off x="1010875" y="2571750"/>
            <a:ext cx="1525600" cy="1525600"/>
          </a:xfrm>
          <a:prstGeom prst="rect">
            <a:avLst/>
          </a:prstGeom>
          <a:noFill/>
          <a:ln>
            <a:noFill/>
          </a:ln>
        </p:spPr>
      </p:pic>
      <p:pic>
        <p:nvPicPr>
          <p:cNvPr id="308" name="Google Shape;308;p41"/>
          <p:cNvPicPr preferRelativeResize="0"/>
          <p:nvPr/>
        </p:nvPicPr>
        <p:blipFill>
          <a:blip r:embed="rId9">
            <a:alphaModFix/>
          </a:blip>
          <a:stretch>
            <a:fillRect/>
          </a:stretch>
        </p:blipFill>
        <p:spPr>
          <a:xfrm>
            <a:off x="6191625" y="2571750"/>
            <a:ext cx="1572825" cy="1572825"/>
          </a:xfrm>
          <a:prstGeom prst="rect">
            <a:avLst/>
          </a:prstGeom>
          <a:noFill/>
          <a:ln>
            <a:noFill/>
          </a:ln>
        </p:spPr>
      </p:pic>
      <p:pic>
        <p:nvPicPr>
          <p:cNvPr id="309" name="Google Shape;309;p41"/>
          <p:cNvPicPr preferRelativeResize="0"/>
          <p:nvPr/>
        </p:nvPicPr>
        <p:blipFill>
          <a:blip r:embed="rId10">
            <a:alphaModFix/>
          </a:blip>
          <a:stretch>
            <a:fillRect/>
          </a:stretch>
        </p:blipFill>
        <p:spPr>
          <a:xfrm>
            <a:off x="3883275" y="2682611"/>
            <a:ext cx="1059516" cy="1444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020">
                <a:latin typeface="Times New Roman"/>
                <a:ea typeface="Times New Roman"/>
                <a:cs typeface="Times New Roman"/>
                <a:sym typeface="Times New Roman"/>
              </a:rPr>
              <a:t>A: Danger Warning Signs</a:t>
            </a:r>
            <a:endParaRPr b="1" sz="3020">
              <a:latin typeface="Times New Roman"/>
              <a:ea typeface="Times New Roman"/>
              <a:cs typeface="Times New Roman"/>
              <a:sym typeface="Times New Roman"/>
            </a:endParaRPr>
          </a:p>
        </p:txBody>
      </p:sp>
      <p:sp>
        <p:nvSpPr>
          <p:cNvPr id="68" name="Google Shape;68;p15"/>
          <p:cNvSpPr txBox="1"/>
          <p:nvPr>
            <p:ph idx="1" type="body"/>
          </p:nvPr>
        </p:nvSpPr>
        <p:spPr>
          <a:xfrm>
            <a:off x="148775" y="4209250"/>
            <a:ext cx="8842800" cy="7725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s" sz="1200">
                <a:solidFill>
                  <a:schemeClr val="dk1"/>
                </a:solidFill>
              </a:rPr>
              <a:t>GOAL: serve to alert road users to potential dangerous situations ahead. Their primary goal is to ensure the safety of all road users by providing clear, easily recognizable, and standardized visual cues to help drivers anticipate and react appropriately to upcoming road conditions or obstacles, thereby reducing the risk of accidents and improving overall traffic flow.</a:t>
            </a:r>
            <a:endParaRPr sz="1200">
              <a:solidFill>
                <a:schemeClr val="dk1"/>
              </a:solidFill>
            </a:endParaRPr>
          </a:p>
        </p:txBody>
      </p:sp>
      <p:pic>
        <p:nvPicPr>
          <p:cNvPr id="69" name="Google Shape;69;p15"/>
          <p:cNvPicPr preferRelativeResize="0"/>
          <p:nvPr/>
        </p:nvPicPr>
        <p:blipFill>
          <a:blip r:embed="rId3">
            <a:alphaModFix/>
          </a:blip>
          <a:stretch>
            <a:fillRect/>
          </a:stretch>
        </p:blipFill>
        <p:spPr>
          <a:xfrm>
            <a:off x="311700" y="1231699"/>
            <a:ext cx="1517050" cy="1340050"/>
          </a:xfrm>
          <a:prstGeom prst="rect">
            <a:avLst/>
          </a:prstGeom>
          <a:noFill/>
          <a:ln>
            <a:noFill/>
          </a:ln>
        </p:spPr>
      </p:pic>
      <p:pic>
        <p:nvPicPr>
          <p:cNvPr id="70" name="Google Shape;70;p15"/>
          <p:cNvPicPr preferRelativeResize="0"/>
          <p:nvPr/>
        </p:nvPicPr>
        <p:blipFill>
          <a:blip r:embed="rId4">
            <a:alphaModFix/>
          </a:blip>
          <a:stretch>
            <a:fillRect/>
          </a:stretch>
        </p:blipFill>
        <p:spPr>
          <a:xfrm>
            <a:off x="1924625" y="1231692"/>
            <a:ext cx="1517050" cy="1340058"/>
          </a:xfrm>
          <a:prstGeom prst="rect">
            <a:avLst/>
          </a:prstGeom>
          <a:noFill/>
          <a:ln>
            <a:noFill/>
          </a:ln>
        </p:spPr>
      </p:pic>
      <p:pic>
        <p:nvPicPr>
          <p:cNvPr id="71" name="Google Shape;71;p15"/>
          <p:cNvPicPr preferRelativeResize="0"/>
          <p:nvPr/>
        </p:nvPicPr>
        <p:blipFill>
          <a:blip r:embed="rId5">
            <a:alphaModFix/>
          </a:blip>
          <a:stretch>
            <a:fillRect/>
          </a:stretch>
        </p:blipFill>
        <p:spPr>
          <a:xfrm>
            <a:off x="3656450" y="1144488"/>
            <a:ext cx="1714500" cy="1514475"/>
          </a:xfrm>
          <a:prstGeom prst="rect">
            <a:avLst/>
          </a:prstGeom>
          <a:noFill/>
          <a:ln>
            <a:noFill/>
          </a:ln>
        </p:spPr>
      </p:pic>
      <p:pic>
        <p:nvPicPr>
          <p:cNvPr id="72" name="Google Shape;72;p15"/>
          <p:cNvPicPr preferRelativeResize="0"/>
          <p:nvPr/>
        </p:nvPicPr>
        <p:blipFill>
          <a:blip r:embed="rId6">
            <a:alphaModFix/>
          </a:blip>
          <a:stretch>
            <a:fillRect/>
          </a:stretch>
        </p:blipFill>
        <p:spPr>
          <a:xfrm>
            <a:off x="5523350" y="1170125"/>
            <a:ext cx="1714500" cy="1514475"/>
          </a:xfrm>
          <a:prstGeom prst="rect">
            <a:avLst/>
          </a:prstGeom>
          <a:noFill/>
          <a:ln>
            <a:noFill/>
          </a:ln>
        </p:spPr>
      </p:pic>
      <p:pic>
        <p:nvPicPr>
          <p:cNvPr id="73" name="Google Shape;73;p15"/>
          <p:cNvPicPr preferRelativeResize="0"/>
          <p:nvPr/>
        </p:nvPicPr>
        <p:blipFill>
          <a:blip r:embed="rId7">
            <a:alphaModFix/>
          </a:blip>
          <a:stretch>
            <a:fillRect/>
          </a:stretch>
        </p:blipFill>
        <p:spPr>
          <a:xfrm>
            <a:off x="7390250" y="1170125"/>
            <a:ext cx="1601350" cy="1414526"/>
          </a:xfrm>
          <a:prstGeom prst="rect">
            <a:avLst/>
          </a:prstGeom>
          <a:noFill/>
          <a:ln>
            <a:noFill/>
          </a:ln>
        </p:spPr>
      </p:pic>
      <p:pic>
        <p:nvPicPr>
          <p:cNvPr id="74" name="Google Shape;74;p15"/>
          <p:cNvPicPr preferRelativeResize="0"/>
          <p:nvPr/>
        </p:nvPicPr>
        <p:blipFill>
          <a:blip r:embed="rId8">
            <a:alphaModFix/>
          </a:blip>
          <a:stretch>
            <a:fillRect/>
          </a:stretch>
        </p:blipFill>
        <p:spPr>
          <a:xfrm>
            <a:off x="212975" y="2571738"/>
            <a:ext cx="1714500" cy="1514475"/>
          </a:xfrm>
          <a:prstGeom prst="rect">
            <a:avLst/>
          </a:prstGeom>
          <a:noFill/>
          <a:ln>
            <a:noFill/>
          </a:ln>
        </p:spPr>
      </p:pic>
      <p:pic>
        <p:nvPicPr>
          <p:cNvPr id="75" name="Google Shape;75;p15"/>
          <p:cNvPicPr preferRelativeResize="0"/>
          <p:nvPr/>
        </p:nvPicPr>
        <p:blipFill>
          <a:blip r:embed="rId9">
            <a:alphaModFix/>
          </a:blip>
          <a:stretch>
            <a:fillRect/>
          </a:stretch>
        </p:blipFill>
        <p:spPr>
          <a:xfrm>
            <a:off x="7390250" y="2624137"/>
            <a:ext cx="1601350" cy="1414526"/>
          </a:xfrm>
          <a:prstGeom prst="rect">
            <a:avLst/>
          </a:prstGeom>
          <a:noFill/>
          <a:ln>
            <a:noFill/>
          </a:ln>
        </p:spPr>
      </p:pic>
      <p:pic>
        <p:nvPicPr>
          <p:cNvPr id="76" name="Google Shape;76;p15"/>
          <p:cNvPicPr preferRelativeResize="0"/>
          <p:nvPr/>
        </p:nvPicPr>
        <p:blipFill>
          <a:blip r:embed="rId10">
            <a:alphaModFix/>
          </a:blip>
          <a:stretch>
            <a:fillRect/>
          </a:stretch>
        </p:blipFill>
        <p:spPr>
          <a:xfrm>
            <a:off x="5720800" y="2711339"/>
            <a:ext cx="1517050" cy="1340061"/>
          </a:xfrm>
          <a:prstGeom prst="rect">
            <a:avLst/>
          </a:prstGeom>
          <a:noFill/>
          <a:ln>
            <a:noFill/>
          </a:ln>
        </p:spPr>
      </p:pic>
      <p:pic>
        <p:nvPicPr>
          <p:cNvPr id="77" name="Google Shape;77;p15"/>
          <p:cNvPicPr preferRelativeResize="0"/>
          <p:nvPr/>
        </p:nvPicPr>
        <p:blipFill>
          <a:blip r:embed="rId11">
            <a:alphaModFix/>
          </a:blip>
          <a:stretch>
            <a:fillRect/>
          </a:stretch>
        </p:blipFill>
        <p:spPr>
          <a:xfrm>
            <a:off x="3769488" y="2674112"/>
            <a:ext cx="1601350" cy="1414526"/>
          </a:xfrm>
          <a:prstGeom prst="rect">
            <a:avLst/>
          </a:prstGeom>
          <a:noFill/>
          <a:ln>
            <a:noFill/>
          </a:ln>
        </p:spPr>
      </p:pic>
      <p:pic>
        <p:nvPicPr>
          <p:cNvPr id="78" name="Google Shape;78;p15"/>
          <p:cNvPicPr preferRelativeResize="0"/>
          <p:nvPr/>
        </p:nvPicPr>
        <p:blipFill>
          <a:blip r:embed="rId12">
            <a:alphaModFix/>
          </a:blip>
          <a:stretch>
            <a:fillRect/>
          </a:stretch>
        </p:blipFill>
        <p:spPr>
          <a:xfrm>
            <a:off x="1991287" y="2617688"/>
            <a:ext cx="1601350" cy="14145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360"/>
              </a:spcBef>
              <a:spcAft>
                <a:spcPts val="0"/>
              </a:spcAft>
              <a:buClr>
                <a:schemeClr val="dk1"/>
              </a:buClr>
              <a:buSzPct val="41509"/>
              <a:buFont typeface="Arial"/>
              <a:buNone/>
            </a:pPr>
            <a:r>
              <a:rPr b="1" lang="es" sz="2650"/>
              <a:t>D1: MANDATORY DIRECTION (LEFT)</a:t>
            </a:r>
            <a:endParaRPr b="1" sz="2650"/>
          </a:p>
          <a:p>
            <a:pPr indent="0" lvl="0" marL="0" rtl="0" algn="l">
              <a:spcBef>
                <a:spcPts val="0"/>
              </a:spcBef>
              <a:spcAft>
                <a:spcPts val="0"/>
              </a:spcAft>
              <a:buNone/>
            </a:pPr>
            <a:r>
              <a:t/>
            </a:r>
            <a:endParaRPr/>
          </a:p>
        </p:txBody>
      </p:sp>
      <p:pic>
        <p:nvPicPr>
          <p:cNvPr id="315" name="Google Shape;315;p42"/>
          <p:cNvPicPr preferRelativeResize="0"/>
          <p:nvPr/>
        </p:nvPicPr>
        <p:blipFill>
          <a:blip r:embed="rId3">
            <a:alphaModFix/>
          </a:blip>
          <a:stretch>
            <a:fillRect/>
          </a:stretch>
        </p:blipFill>
        <p:spPr>
          <a:xfrm>
            <a:off x="851575" y="1878500"/>
            <a:ext cx="2076250" cy="2013325"/>
          </a:xfrm>
          <a:prstGeom prst="rect">
            <a:avLst/>
          </a:prstGeom>
          <a:noFill/>
          <a:ln>
            <a:noFill/>
          </a:ln>
        </p:spPr>
      </p:pic>
      <p:pic>
        <p:nvPicPr>
          <p:cNvPr id="316" name="Google Shape;316;p42"/>
          <p:cNvPicPr preferRelativeResize="0"/>
          <p:nvPr/>
        </p:nvPicPr>
        <p:blipFill>
          <a:blip r:embed="rId4">
            <a:alphaModFix/>
          </a:blip>
          <a:stretch>
            <a:fillRect/>
          </a:stretch>
        </p:blipFill>
        <p:spPr>
          <a:xfrm>
            <a:off x="3702375" y="1962150"/>
            <a:ext cx="2896175" cy="1881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360"/>
              </a:spcBef>
              <a:spcAft>
                <a:spcPts val="0"/>
              </a:spcAft>
              <a:buClr>
                <a:schemeClr val="dk1"/>
              </a:buClr>
              <a:buSzPct val="41509"/>
              <a:buFont typeface="Arial"/>
              <a:buNone/>
            </a:pPr>
            <a:r>
              <a:rPr b="1" lang="es" sz="2650"/>
              <a:t>D1: MANDATORY DIRECTION (Right)</a:t>
            </a:r>
            <a:endParaRPr b="1" sz="2650"/>
          </a:p>
          <a:p>
            <a:pPr indent="0" lvl="0" marL="0" rtl="0" algn="l">
              <a:spcBef>
                <a:spcPts val="0"/>
              </a:spcBef>
              <a:spcAft>
                <a:spcPts val="0"/>
              </a:spcAft>
              <a:buNone/>
            </a:pPr>
            <a:r>
              <a:t/>
            </a:r>
            <a:endParaRPr/>
          </a:p>
        </p:txBody>
      </p:sp>
      <p:pic>
        <p:nvPicPr>
          <p:cNvPr id="322" name="Google Shape;322;p43"/>
          <p:cNvPicPr preferRelativeResize="0"/>
          <p:nvPr/>
        </p:nvPicPr>
        <p:blipFill>
          <a:blip r:embed="rId3">
            <a:alphaModFix/>
          </a:blip>
          <a:stretch>
            <a:fillRect/>
          </a:stretch>
        </p:blipFill>
        <p:spPr>
          <a:xfrm>
            <a:off x="311699" y="1176000"/>
            <a:ext cx="2472476" cy="2505449"/>
          </a:xfrm>
          <a:prstGeom prst="rect">
            <a:avLst/>
          </a:prstGeom>
          <a:noFill/>
          <a:ln>
            <a:noFill/>
          </a:ln>
        </p:spPr>
      </p:pic>
      <p:pic>
        <p:nvPicPr>
          <p:cNvPr id="323" name="Google Shape;323;p43"/>
          <p:cNvPicPr preferRelativeResize="0"/>
          <p:nvPr/>
        </p:nvPicPr>
        <p:blipFill>
          <a:blip r:embed="rId4">
            <a:alphaModFix/>
          </a:blip>
          <a:stretch>
            <a:fillRect/>
          </a:stretch>
        </p:blipFill>
        <p:spPr>
          <a:xfrm>
            <a:off x="2784175" y="1176000"/>
            <a:ext cx="3486150" cy="2076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311700" y="451875"/>
            <a:ext cx="8520600" cy="572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b="1" lang="es" sz="2400"/>
              <a:t>D2: PASS THIS SIDE</a:t>
            </a:r>
            <a:endParaRPr b="1" sz="2400"/>
          </a:p>
          <a:p>
            <a:pPr indent="0" lvl="0" marL="0" rtl="0" algn="l">
              <a:spcBef>
                <a:spcPts val="0"/>
              </a:spcBef>
              <a:spcAft>
                <a:spcPts val="0"/>
              </a:spcAft>
              <a:buNone/>
            </a:pPr>
            <a:r>
              <a:t/>
            </a:r>
            <a:endParaRPr/>
          </a:p>
        </p:txBody>
      </p:sp>
      <p:pic>
        <p:nvPicPr>
          <p:cNvPr id="329" name="Google Shape;329;p44"/>
          <p:cNvPicPr preferRelativeResize="0"/>
          <p:nvPr/>
        </p:nvPicPr>
        <p:blipFill rotWithShape="1">
          <a:blip r:embed="rId3">
            <a:alphaModFix/>
          </a:blip>
          <a:srcRect b="-32432" l="0" r="-44780" t="0"/>
          <a:stretch/>
        </p:blipFill>
        <p:spPr>
          <a:xfrm>
            <a:off x="383150" y="1304925"/>
            <a:ext cx="1985950" cy="1677750"/>
          </a:xfrm>
          <a:prstGeom prst="rect">
            <a:avLst/>
          </a:prstGeom>
          <a:noFill/>
          <a:ln>
            <a:noFill/>
          </a:ln>
        </p:spPr>
      </p:pic>
      <p:pic>
        <p:nvPicPr>
          <p:cNvPr descr="Text, table&#10;&#10;Description automatically generated" id="330" name="Google Shape;330;p44"/>
          <p:cNvPicPr preferRelativeResize="0"/>
          <p:nvPr/>
        </p:nvPicPr>
        <p:blipFill>
          <a:blip r:embed="rId4">
            <a:alphaModFix/>
          </a:blip>
          <a:stretch>
            <a:fillRect/>
          </a:stretch>
        </p:blipFill>
        <p:spPr>
          <a:xfrm>
            <a:off x="2554100" y="1304925"/>
            <a:ext cx="2600325" cy="1247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b="1" lang="es" sz="2400"/>
              <a:t>D3: COMPULSORY ROUNDABOUT</a:t>
            </a:r>
            <a:endParaRPr b="1" sz="2400"/>
          </a:p>
          <a:p>
            <a:pPr indent="0" lvl="0" marL="0" rtl="0" algn="l">
              <a:spcBef>
                <a:spcPts val="0"/>
              </a:spcBef>
              <a:spcAft>
                <a:spcPts val="0"/>
              </a:spcAft>
              <a:buNone/>
            </a:pPr>
            <a:r>
              <a:t/>
            </a:r>
            <a:endParaRPr/>
          </a:p>
        </p:txBody>
      </p:sp>
      <p:sp>
        <p:nvSpPr>
          <p:cNvPr id="336" name="Google Shape;336;p45"/>
          <p:cNvSpPr txBox="1"/>
          <p:nvPr>
            <p:ph idx="1" type="body"/>
          </p:nvPr>
        </p:nvSpPr>
        <p:spPr>
          <a:xfrm>
            <a:off x="311700" y="4314475"/>
            <a:ext cx="8520600" cy="57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4800" u="sng">
                <a:solidFill>
                  <a:schemeClr val="hlink"/>
                </a:solidFill>
                <a:hlinkClick r:id="rId3"/>
              </a:rPr>
              <a:t>D3: Compulsory roundabout</a:t>
            </a:r>
            <a:endParaRPr sz="4800"/>
          </a:p>
          <a:p>
            <a:pPr indent="0" lvl="0" marL="0" rtl="0" algn="l">
              <a:spcBef>
                <a:spcPts val="1200"/>
              </a:spcBef>
              <a:spcAft>
                <a:spcPts val="1200"/>
              </a:spcAft>
              <a:buNone/>
            </a:pPr>
            <a:r>
              <a:t/>
            </a:r>
            <a:endParaRPr/>
          </a:p>
        </p:txBody>
      </p:sp>
      <p:pic>
        <p:nvPicPr>
          <p:cNvPr id="337" name="Google Shape;337;p45"/>
          <p:cNvPicPr preferRelativeResize="0"/>
          <p:nvPr/>
        </p:nvPicPr>
        <p:blipFill>
          <a:blip r:embed="rId4">
            <a:alphaModFix/>
          </a:blip>
          <a:stretch>
            <a:fillRect/>
          </a:stretch>
        </p:blipFill>
        <p:spPr>
          <a:xfrm>
            <a:off x="899000" y="1926400"/>
            <a:ext cx="1924050" cy="1514475"/>
          </a:xfrm>
          <a:prstGeom prst="rect">
            <a:avLst/>
          </a:prstGeom>
          <a:noFill/>
          <a:ln>
            <a:noFill/>
          </a:ln>
        </p:spPr>
      </p:pic>
      <p:pic>
        <p:nvPicPr>
          <p:cNvPr id="338" name="Google Shape;338;p45"/>
          <p:cNvPicPr preferRelativeResize="0"/>
          <p:nvPr/>
        </p:nvPicPr>
        <p:blipFill>
          <a:blip r:embed="rId5">
            <a:alphaModFix/>
          </a:blip>
          <a:stretch>
            <a:fillRect/>
          </a:stretch>
        </p:blipFill>
        <p:spPr>
          <a:xfrm>
            <a:off x="4071975" y="1859725"/>
            <a:ext cx="3181350" cy="158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41509"/>
              <a:buFont typeface="Arial"/>
              <a:buNone/>
            </a:pPr>
            <a:r>
              <a:rPr b="1" lang="es" sz="2650">
                <a:highlight>
                  <a:srgbClr val="FFFFFF"/>
                </a:highlight>
              </a:rPr>
              <a:t>D4: COMPULSORY CYCLE TRACK</a:t>
            </a:r>
            <a:endParaRPr sz="2650">
              <a:solidFill>
                <a:srgbClr val="54595D"/>
              </a:solidFill>
              <a:highlight>
                <a:srgbClr val="FFFFFF"/>
              </a:highlight>
            </a:endParaRPr>
          </a:p>
          <a:p>
            <a:pPr indent="0" lvl="0" marL="177800" rtl="0" algn="l">
              <a:lnSpc>
                <a:spcPct val="115000"/>
              </a:lnSpc>
              <a:spcBef>
                <a:spcPts val="0"/>
              </a:spcBef>
              <a:spcAft>
                <a:spcPts val="0"/>
              </a:spcAft>
              <a:buClr>
                <a:schemeClr val="dk1"/>
              </a:buClr>
              <a:buSzPct val="100000"/>
              <a:buFont typeface="Arial"/>
              <a:buNone/>
            </a:pPr>
            <a:r>
              <a:t/>
            </a:r>
            <a:endParaRPr sz="1100">
              <a:solidFill>
                <a:srgbClr val="54595D"/>
              </a:solidFill>
            </a:endParaRPr>
          </a:p>
          <a:p>
            <a:pPr indent="0" lvl="0" marL="0" rtl="0" algn="l">
              <a:spcBef>
                <a:spcPts val="0"/>
              </a:spcBef>
              <a:spcAft>
                <a:spcPts val="0"/>
              </a:spcAft>
              <a:buNone/>
            </a:pPr>
            <a:r>
              <a:t/>
            </a:r>
            <a:endParaRPr/>
          </a:p>
        </p:txBody>
      </p:sp>
      <p:sp>
        <p:nvSpPr>
          <p:cNvPr id="344" name="Google Shape;344;p46"/>
          <p:cNvSpPr txBox="1"/>
          <p:nvPr>
            <p:ph idx="1" type="body"/>
          </p:nvPr>
        </p:nvSpPr>
        <p:spPr>
          <a:xfrm>
            <a:off x="311700" y="4316050"/>
            <a:ext cx="8520600" cy="411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4800" u="sng">
                <a:solidFill>
                  <a:schemeClr val="hlink"/>
                </a:solidFill>
                <a:hlinkClick r:id="rId3"/>
              </a:rPr>
              <a:t>D4: Compulsory cycle track</a:t>
            </a:r>
            <a:endParaRPr sz="4800"/>
          </a:p>
          <a:p>
            <a:pPr indent="0" lvl="0" marL="0" rtl="0" algn="l">
              <a:spcBef>
                <a:spcPts val="1200"/>
              </a:spcBef>
              <a:spcAft>
                <a:spcPts val="1200"/>
              </a:spcAft>
              <a:buNone/>
            </a:pPr>
            <a:r>
              <a:t/>
            </a:r>
            <a:endParaRPr/>
          </a:p>
        </p:txBody>
      </p:sp>
      <p:pic>
        <p:nvPicPr>
          <p:cNvPr id="345" name="Google Shape;345;p46"/>
          <p:cNvPicPr preferRelativeResize="0"/>
          <p:nvPr/>
        </p:nvPicPr>
        <p:blipFill rotWithShape="1">
          <a:blip r:embed="rId4">
            <a:alphaModFix/>
          </a:blip>
          <a:srcRect b="38742" l="33555" r="37680" t="41283"/>
          <a:stretch/>
        </p:blipFill>
        <p:spPr>
          <a:xfrm>
            <a:off x="552025" y="2113300"/>
            <a:ext cx="1701450" cy="1575374"/>
          </a:xfrm>
          <a:prstGeom prst="rect">
            <a:avLst/>
          </a:prstGeom>
          <a:noFill/>
          <a:ln>
            <a:noFill/>
          </a:ln>
        </p:spPr>
      </p:pic>
      <p:pic>
        <p:nvPicPr>
          <p:cNvPr id="346" name="Google Shape;346;p46"/>
          <p:cNvPicPr preferRelativeResize="0"/>
          <p:nvPr/>
        </p:nvPicPr>
        <p:blipFill>
          <a:blip r:embed="rId5">
            <a:alphaModFix/>
          </a:blip>
          <a:stretch>
            <a:fillRect/>
          </a:stretch>
        </p:blipFill>
        <p:spPr>
          <a:xfrm>
            <a:off x="4715031" y="1772022"/>
            <a:ext cx="2236269" cy="2083100"/>
          </a:xfrm>
          <a:prstGeom prst="rect">
            <a:avLst/>
          </a:prstGeom>
          <a:noFill/>
          <a:ln>
            <a:noFill/>
          </a:ln>
        </p:spPr>
      </p:pic>
      <p:sp>
        <p:nvSpPr>
          <p:cNvPr id="347" name="Google Shape;347;p46"/>
          <p:cNvSpPr txBox="1"/>
          <p:nvPr/>
        </p:nvSpPr>
        <p:spPr>
          <a:xfrm>
            <a:off x="311700" y="46071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u="sng">
                <a:solidFill>
                  <a:schemeClr val="hlink"/>
                </a:solidFill>
                <a:hlinkClick r:id="rId6"/>
              </a:rPr>
              <a:t>D4: Compulsory cycle track (2)</a:t>
            </a:r>
            <a:endParaRPr sz="1200"/>
          </a:p>
        </p:txBody>
      </p:sp>
      <p:pic>
        <p:nvPicPr>
          <p:cNvPr id="348" name="Google Shape;348;p46"/>
          <p:cNvPicPr preferRelativeResize="0"/>
          <p:nvPr/>
        </p:nvPicPr>
        <p:blipFill rotWithShape="1">
          <a:blip r:embed="rId7">
            <a:alphaModFix/>
          </a:blip>
          <a:srcRect b="41445" l="22375" r="27666" t="27926"/>
          <a:stretch/>
        </p:blipFill>
        <p:spPr>
          <a:xfrm>
            <a:off x="2253475" y="2113300"/>
            <a:ext cx="1927150" cy="15753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423"/>
              <a:buFont typeface="Arial"/>
              <a:buNone/>
            </a:pPr>
            <a:r>
              <a:rPr b="1" lang="es" sz="3020">
                <a:latin typeface="Times New Roman"/>
                <a:ea typeface="Times New Roman"/>
                <a:cs typeface="Times New Roman"/>
                <a:sym typeface="Times New Roman"/>
              </a:rPr>
              <a:t>E</a:t>
            </a:r>
            <a:r>
              <a:rPr b="1" lang="es" sz="3020">
                <a:latin typeface="Times New Roman"/>
                <a:ea typeface="Times New Roman"/>
                <a:cs typeface="Times New Roman"/>
                <a:sym typeface="Times New Roman"/>
              </a:rPr>
              <a:t>: 	Special regulation signs</a:t>
            </a:r>
            <a:endParaRPr/>
          </a:p>
          <a:p>
            <a:pPr indent="0" lvl="0" marL="0" rtl="0" algn="l">
              <a:spcBef>
                <a:spcPts val="0"/>
              </a:spcBef>
              <a:spcAft>
                <a:spcPts val="0"/>
              </a:spcAft>
              <a:buNone/>
            </a:pPr>
            <a:r>
              <a:t/>
            </a:r>
            <a:endParaRPr/>
          </a:p>
        </p:txBody>
      </p:sp>
      <p:sp>
        <p:nvSpPr>
          <p:cNvPr id="354" name="Google Shape;354;p47"/>
          <p:cNvSpPr txBox="1"/>
          <p:nvPr>
            <p:ph idx="1" type="body"/>
          </p:nvPr>
        </p:nvSpPr>
        <p:spPr>
          <a:xfrm>
            <a:off x="311700" y="3637050"/>
            <a:ext cx="8520600" cy="5727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75000"/>
              </a:lnSpc>
              <a:spcBef>
                <a:spcPts val="0"/>
              </a:spcBef>
              <a:spcAft>
                <a:spcPts val="0"/>
              </a:spcAft>
              <a:buClr>
                <a:schemeClr val="dk1"/>
              </a:buClr>
              <a:buSzPts val="275"/>
              <a:buFont typeface="Arial"/>
              <a:buNone/>
            </a:pPr>
            <a:r>
              <a:rPr lang="es" sz="4800">
                <a:solidFill>
                  <a:schemeClr val="dk1"/>
                </a:solidFill>
                <a:latin typeface="Roboto"/>
                <a:ea typeface="Roboto"/>
                <a:cs typeface="Roboto"/>
                <a:sym typeface="Roboto"/>
              </a:rPr>
              <a:t>GOAL: Special regulation signs are designed to communicate unique or area-specific traffic rules, restrictions, or information that may not fall under the categories of danger warning, priority, prohibitory, or mandatory signs. Their objective is to enhance road safety, facilitate effective traffic management, and provide important guidance to road users in particular contexts. By clearly conveying localized regulations or conditions, special regulation signs enable drivers to adapt their behavior accordingly and ensure a safe and orderly driving environment.</a:t>
            </a:r>
            <a:endParaRPr sz="480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ct val="104761"/>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1200"/>
              </a:spcAft>
              <a:buNone/>
            </a:pPr>
            <a:r>
              <a:t/>
            </a:r>
            <a:endParaRPr/>
          </a:p>
        </p:txBody>
      </p:sp>
      <p:pic>
        <p:nvPicPr>
          <p:cNvPr descr="Vienna Convention road sign E5a-V1.svg" id="355" name="Google Shape;355;p47"/>
          <p:cNvPicPr preferRelativeResize="0"/>
          <p:nvPr/>
        </p:nvPicPr>
        <p:blipFill>
          <a:blip r:embed="rId3">
            <a:alphaModFix/>
          </a:blip>
          <a:stretch>
            <a:fillRect/>
          </a:stretch>
        </p:blipFill>
        <p:spPr>
          <a:xfrm>
            <a:off x="452075" y="1157550"/>
            <a:ext cx="771525" cy="1143000"/>
          </a:xfrm>
          <a:prstGeom prst="rect">
            <a:avLst/>
          </a:prstGeom>
          <a:noFill/>
          <a:ln>
            <a:noFill/>
          </a:ln>
        </p:spPr>
      </p:pic>
      <p:pic>
        <p:nvPicPr>
          <p:cNvPr descr="Vienna Convention road sign E9a-V7.svg" id="356" name="Google Shape;356;p47"/>
          <p:cNvPicPr preferRelativeResize="0"/>
          <p:nvPr/>
        </p:nvPicPr>
        <p:blipFill>
          <a:blip r:embed="rId4">
            <a:alphaModFix/>
          </a:blip>
          <a:stretch>
            <a:fillRect/>
          </a:stretch>
        </p:blipFill>
        <p:spPr>
          <a:xfrm>
            <a:off x="1443875" y="1157550"/>
            <a:ext cx="838200" cy="1143000"/>
          </a:xfrm>
          <a:prstGeom prst="rect">
            <a:avLst/>
          </a:prstGeom>
          <a:noFill/>
          <a:ln>
            <a:noFill/>
          </a:ln>
        </p:spPr>
      </p:pic>
      <p:pic>
        <p:nvPicPr>
          <p:cNvPr descr="Vienna Convention road sign E11b.svg" id="357" name="Google Shape;357;p47"/>
          <p:cNvPicPr preferRelativeResize="0"/>
          <p:nvPr/>
        </p:nvPicPr>
        <p:blipFill>
          <a:blip r:embed="rId5">
            <a:alphaModFix/>
          </a:blip>
          <a:stretch>
            <a:fillRect/>
          </a:stretch>
        </p:blipFill>
        <p:spPr>
          <a:xfrm>
            <a:off x="2469275" y="1157550"/>
            <a:ext cx="866775" cy="1143000"/>
          </a:xfrm>
          <a:prstGeom prst="rect">
            <a:avLst/>
          </a:prstGeom>
          <a:noFill/>
          <a:ln>
            <a:noFill/>
          </a:ln>
        </p:spPr>
      </p:pic>
      <p:pic>
        <p:nvPicPr>
          <p:cNvPr descr="Vienna Convention road sign E12ac-V1.svg" id="358" name="Google Shape;358;p47"/>
          <p:cNvPicPr preferRelativeResize="0"/>
          <p:nvPr/>
        </p:nvPicPr>
        <p:blipFill>
          <a:blip r:embed="rId6">
            <a:alphaModFix/>
          </a:blip>
          <a:stretch>
            <a:fillRect/>
          </a:stretch>
        </p:blipFill>
        <p:spPr>
          <a:xfrm>
            <a:off x="3523238" y="1157550"/>
            <a:ext cx="1143000" cy="1143000"/>
          </a:xfrm>
          <a:prstGeom prst="rect">
            <a:avLst/>
          </a:prstGeom>
          <a:noFill/>
          <a:ln>
            <a:noFill/>
          </a:ln>
        </p:spPr>
      </p:pic>
      <p:pic>
        <p:nvPicPr>
          <p:cNvPr descr="Vienna Convention road sign E13a.svg" id="359" name="Google Shape;359;p47"/>
          <p:cNvPicPr preferRelativeResize="0"/>
          <p:nvPr/>
        </p:nvPicPr>
        <p:blipFill>
          <a:blip r:embed="rId7">
            <a:alphaModFix/>
          </a:blip>
          <a:stretch>
            <a:fillRect/>
          </a:stretch>
        </p:blipFill>
        <p:spPr>
          <a:xfrm>
            <a:off x="4932225" y="1157550"/>
            <a:ext cx="1143000" cy="1143000"/>
          </a:xfrm>
          <a:prstGeom prst="rect">
            <a:avLst/>
          </a:prstGeom>
          <a:noFill/>
          <a:ln>
            <a:noFill/>
          </a:ln>
        </p:spPr>
      </p:pic>
      <p:pic>
        <p:nvPicPr>
          <p:cNvPr descr="Vienna Convention road sign E15.svg" id="360" name="Google Shape;360;p47"/>
          <p:cNvPicPr preferRelativeResize="0"/>
          <p:nvPr/>
        </p:nvPicPr>
        <p:blipFill>
          <a:blip r:embed="rId8">
            <a:alphaModFix/>
          </a:blip>
          <a:stretch>
            <a:fillRect/>
          </a:stretch>
        </p:blipFill>
        <p:spPr>
          <a:xfrm>
            <a:off x="6390563" y="1157550"/>
            <a:ext cx="866775" cy="1143000"/>
          </a:xfrm>
          <a:prstGeom prst="rect">
            <a:avLst/>
          </a:prstGeom>
          <a:noFill/>
          <a:ln>
            <a:noFill/>
          </a:ln>
        </p:spPr>
      </p:pic>
      <p:pic>
        <p:nvPicPr>
          <p:cNvPr descr="Vienna Convention road sign E16.svg" id="361" name="Google Shape;361;p47"/>
          <p:cNvPicPr preferRelativeResize="0"/>
          <p:nvPr/>
        </p:nvPicPr>
        <p:blipFill>
          <a:blip r:embed="rId9">
            <a:alphaModFix/>
          </a:blip>
          <a:stretch>
            <a:fillRect/>
          </a:stretch>
        </p:blipFill>
        <p:spPr>
          <a:xfrm>
            <a:off x="7671400" y="1157550"/>
            <a:ext cx="866775" cy="1143000"/>
          </a:xfrm>
          <a:prstGeom prst="rect">
            <a:avLst/>
          </a:prstGeom>
          <a:noFill/>
          <a:ln>
            <a:noFill/>
          </a:ln>
        </p:spPr>
      </p:pic>
      <p:pic>
        <p:nvPicPr>
          <p:cNvPr descr="Vienna Convention road sign E14a.svg" id="362" name="Google Shape;362;p47"/>
          <p:cNvPicPr preferRelativeResize="0"/>
          <p:nvPr/>
        </p:nvPicPr>
        <p:blipFill>
          <a:blip r:embed="rId10">
            <a:alphaModFix/>
          </a:blip>
          <a:stretch>
            <a:fillRect/>
          </a:stretch>
        </p:blipFill>
        <p:spPr>
          <a:xfrm>
            <a:off x="452075" y="2440375"/>
            <a:ext cx="1143000" cy="1143000"/>
          </a:xfrm>
          <a:prstGeom prst="rect">
            <a:avLst/>
          </a:prstGeom>
          <a:noFill/>
          <a:ln>
            <a:noFill/>
          </a:ln>
        </p:spPr>
      </p:pic>
      <p:pic>
        <p:nvPicPr>
          <p:cNvPr descr="Vienna Convention road sign E12aa-V8-LHT.svg" id="363" name="Google Shape;363;p47"/>
          <p:cNvPicPr preferRelativeResize="0"/>
          <p:nvPr/>
        </p:nvPicPr>
        <p:blipFill>
          <a:blip r:embed="rId11">
            <a:alphaModFix/>
          </a:blip>
          <a:stretch>
            <a:fillRect/>
          </a:stretch>
        </p:blipFill>
        <p:spPr>
          <a:xfrm>
            <a:off x="1883600" y="2440375"/>
            <a:ext cx="1143000" cy="1143000"/>
          </a:xfrm>
          <a:prstGeom prst="rect">
            <a:avLst/>
          </a:prstGeom>
          <a:noFill/>
          <a:ln>
            <a:noFill/>
          </a:ln>
        </p:spPr>
      </p:pic>
      <p:pic>
        <p:nvPicPr>
          <p:cNvPr descr="Vienna Convention road sign E7d-V2.svg" id="364" name="Google Shape;364;p47"/>
          <p:cNvPicPr preferRelativeResize="0"/>
          <p:nvPr/>
        </p:nvPicPr>
        <p:blipFill>
          <a:blip r:embed="rId12">
            <a:alphaModFix/>
          </a:blip>
          <a:stretch>
            <a:fillRect/>
          </a:stretch>
        </p:blipFill>
        <p:spPr>
          <a:xfrm>
            <a:off x="3236350" y="2721363"/>
            <a:ext cx="1143000" cy="581025"/>
          </a:xfrm>
          <a:prstGeom prst="rect">
            <a:avLst/>
          </a:prstGeom>
          <a:noFill/>
          <a:ln>
            <a:noFill/>
          </a:ln>
        </p:spPr>
      </p:pic>
      <p:pic>
        <p:nvPicPr>
          <p:cNvPr descr="Vienna Convention road sign E6b-V1.svg" id="365" name="Google Shape;365;p47"/>
          <p:cNvPicPr preferRelativeResize="0"/>
          <p:nvPr/>
        </p:nvPicPr>
        <p:blipFill>
          <a:blip r:embed="rId13">
            <a:alphaModFix/>
          </a:blip>
          <a:stretch>
            <a:fillRect/>
          </a:stretch>
        </p:blipFill>
        <p:spPr>
          <a:xfrm>
            <a:off x="4666250" y="2440375"/>
            <a:ext cx="771525" cy="1143000"/>
          </a:xfrm>
          <a:prstGeom prst="rect">
            <a:avLst/>
          </a:prstGeom>
          <a:noFill/>
          <a:ln>
            <a:noFill/>
          </a:ln>
        </p:spPr>
      </p:pic>
      <p:pic>
        <p:nvPicPr>
          <p:cNvPr descr="Vienna Convention road sign E3a.svg" id="366" name="Google Shape;366;p47"/>
          <p:cNvPicPr preferRelativeResize="0"/>
          <p:nvPr/>
        </p:nvPicPr>
        <p:blipFill>
          <a:blip r:embed="rId14">
            <a:alphaModFix/>
          </a:blip>
          <a:stretch>
            <a:fillRect/>
          </a:stretch>
        </p:blipFill>
        <p:spPr>
          <a:xfrm>
            <a:off x="5815175" y="2440375"/>
            <a:ext cx="1143000" cy="1143000"/>
          </a:xfrm>
          <a:prstGeom prst="rect">
            <a:avLst/>
          </a:prstGeom>
          <a:noFill/>
          <a:ln>
            <a:noFill/>
          </a:ln>
        </p:spPr>
      </p:pic>
      <p:pic>
        <p:nvPicPr>
          <p:cNvPr descr="Vienna Convention road sign E3c-V2.svg" id="367" name="Google Shape;367;p47"/>
          <p:cNvPicPr preferRelativeResize="0"/>
          <p:nvPr/>
        </p:nvPicPr>
        <p:blipFill>
          <a:blip r:embed="rId15">
            <a:alphaModFix/>
          </a:blip>
          <a:stretch>
            <a:fillRect/>
          </a:stretch>
        </p:blipFill>
        <p:spPr>
          <a:xfrm>
            <a:off x="7335575" y="2816625"/>
            <a:ext cx="1143000" cy="390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70967"/>
              <a:buFont typeface="Arial"/>
              <a:buNone/>
            </a:pPr>
            <a:r>
              <a:rPr b="1" lang="es" sz="1550">
                <a:highlight>
                  <a:srgbClr val="FFFFFF"/>
                </a:highlight>
              </a:rPr>
              <a:t>E12: PEDESTRIAN CROSSING</a:t>
            </a:r>
            <a:endParaRPr sz="1100">
              <a:solidFill>
                <a:srgbClr val="54595D"/>
              </a:solidFill>
              <a:highlight>
                <a:srgbClr val="FFFFFF"/>
              </a:highlight>
            </a:endParaRPr>
          </a:p>
          <a:p>
            <a:pPr indent="0" lvl="0" marL="177800" rtl="0" algn="l">
              <a:lnSpc>
                <a:spcPct val="115000"/>
              </a:lnSpc>
              <a:spcBef>
                <a:spcPts val="0"/>
              </a:spcBef>
              <a:spcAft>
                <a:spcPts val="0"/>
              </a:spcAft>
              <a:buClr>
                <a:schemeClr val="dk1"/>
              </a:buClr>
              <a:buSzPct val="100000"/>
              <a:buFont typeface="Arial"/>
              <a:buNone/>
            </a:pPr>
            <a:r>
              <a:t/>
            </a:r>
            <a:endParaRPr sz="1100">
              <a:solidFill>
                <a:srgbClr val="54595D"/>
              </a:solidFill>
            </a:endParaRPr>
          </a:p>
          <a:p>
            <a:pPr indent="0" lvl="0" marL="0" rtl="0" algn="l">
              <a:spcBef>
                <a:spcPts val="0"/>
              </a:spcBef>
              <a:spcAft>
                <a:spcPts val="0"/>
              </a:spcAft>
              <a:buNone/>
            </a:pPr>
            <a:r>
              <a:t/>
            </a:r>
            <a:endParaRPr/>
          </a:p>
        </p:txBody>
      </p:sp>
      <p:pic>
        <p:nvPicPr>
          <p:cNvPr id="373" name="Google Shape;373;p48"/>
          <p:cNvPicPr preferRelativeResize="0"/>
          <p:nvPr/>
        </p:nvPicPr>
        <p:blipFill rotWithShape="1">
          <a:blip r:embed="rId3">
            <a:alphaModFix/>
          </a:blip>
          <a:srcRect b="25611" l="0" r="0" t="8294"/>
          <a:stretch/>
        </p:blipFill>
        <p:spPr>
          <a:xfrm>
            <a:off x="380425" y="1080050"/>
            <a:ext cx="2009775" cy="1771650"/>
          </a:xfrm>
          <a:prstGeom prst="rect">
            <a:avLst/>
          </a:prstGeom>
          <a:noFill/>
          <a:ln>
            <a:noFill/>
          </a:ln>
        </p:spPr>
      </p:pic>
      <p:pic>
        <p:nvPicPr>
          <p:cNvPr id="374" name="Google Shape;374;p48"/>
          <p:cNvPicPr preferRelativeResize="0"/>
          <p:nvPr/>
        </p:nvPicPr>
        <p:blipFill rotWithShape="1">
          <a:blip r:embed="rId4">
            <a:alphaModFix/>
          </a:blip>
          <a:srcRect b="-64609" l="0" r="-33120" t="0"/>
          <a:stretch/>
        </p:blipFill>
        <p:spPr>
          <a:xfrm>
            <a:off x="4399975" y="1080050"/>
            <a:ext cx="3448700" cy="1771650"/>
          </a:xfrm>
          <a:prstGeom prst="rect">
            <a:avLst/>
          </a:prstGeom>
          <a:noFill/>
          <a:ln>
            <a:noFill/>
          </a:ln>
        </p:spPr>
      </p:pic>
      <p:pic>
        <p:nvPicPr>
          <p:cNvPr id="375" name="Google Shape;375;p48"/>
          <p:cNvPicPr preferRelativeResize="0"/>
          <p:nvPr/>
        </p:nvPicPr>
        <p:blipFill rotWithShape="1">
          <a:blip r:embed="rId5">
            <a:alphaModFix/>
          </a:blip>
          <a:srcRect b="19290" l="3034" r="1545" t="17378"/>
          <a:stretch/>
        </p:blipFill>
        <p:spPr>
          <a:xfrm>
            <a:off x="2390200" y="1080050"/>
            <a:ext cx="2009775" cy="1781175"/>
          </a:xfrm>
          <a:prstGeom prst="rect">
            <a:avLst/>
          </a:prstGeom>
          <a:noFill/>
          <a:ln>
            <a:noFill/>
          </a:ln>
        </p:spPr>
      </p:pic>
      <p:sp>
        <p:nvSpPr>
          <p:cNvPr id="376" name="Google Shape;376;p48"/>
          <p:cNvSpPr txBox="1"/>
          <p:nvPr/>
        </p:nvSpPr>
        <p:spPr>
          <a:xfrm>
            <a:off x="562450" y="3417275"/>
            <a:ext cx="295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Other Pedestrian Crossing:</a:t>
            </a:r>
            <a:endParaRPr/>
          </a:p>
          <a:p>
            <a:pPr indent="0" lvl="0" marL="0" rtl="0" algn="l">
              <a:spcBef>
                <a:spcPts val="0"/>
              </a:spcBef>
              <a:spcAft>
                <a:spcPts val="0"/>
              </a:spcAft>
              <a:buNone/>
            </a:pPr>
            <a:r>
              <a:rPr lang="es" u="sng">
                <a:solidFill>
                  <a:schemeClr val="hlink"/>
                </a:solidFill>
                <a:hlinkClick r:id="rId6"/>
              </a:rPr>
              <a:t>Photo 3</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360"/>
              </a:spcBef>
              <a:spcAft>
                <a:spcPts val="0"/>
              </a:spcAft>
              <a:buClr>
                <a:schemeClr val="dk1"/>
              </a:buClr>
              <a:buSzPct val="41509"/>
              <a:buFont typeface="Arial"/>
              <a:buNone/>
            </a:pPr>
            <a:r>
              <a:rPr b="1" lang="es" sz="2650"/>
              <a:t>E14: PARKING</a:t>
            </a:r>
            <a:endParaRPr b="1" sz="2650"/>
          </a:p>
          <a:p>
            <a:pPr indent="0" lvl="0" marL="0" rtl="0" algn="l">
              <a:spcBef>
                <a:spcPts val="0"/>
              </a:spcBef>
              <a:spcAft>
                <a:spcPts val="0"/>
              </a:spcAft>
              <a:buNone/>
            </a:pPr>
            <a:r>
              <a:t/>
            </a:r>
            <a:endParaRPr/>
          </a:p>
        </p:txBody>
      </p:sp>
      <p:pic>
        <p:nvPicPr>
          <p:cNvPr id="382" name="Google Shape;382;p49"/>
          <p:cNvPicPr preferRelativeResize="0"/>
          <p:nvPr/>
        </p:nvPicPr>
        <p:blipFill>
          <a:blip r:embed="rId3">
            <a:alphaModFix/>
          </a:blip>
          <a:stretch>
            <a:fillRect/>
          </a:stretch>
        </p:blipFill>
        <p:spPr>
          <a:xfrm>
            <a:off x="359025" y="1285875"/>
            <a:ext cx="1343025" cy="1285875"/>
          </a:xfrm>
          <a:prstGeom prst="rect">
            <a:avLst/>
          </a:prstGeom>
          <a:noFill/>
          <a:ln>
            <a:noFill/>
          </a:ln>
        </p:spPr>
      </p:pic>
      <p:pic>
        <p:nvPicPr>
          <p:cNvPr descr="Graphical user interface, text, chat or text message&#10;&#10;Description automatically generated" id="383" name="Google Shape;383;p49"/>
          <p:cNvPicPr preferRelativeResize="0"/>
          <p:nvPr/>
        </p:nvPicPr>
        <p:blipFill>
          <a:blip r:embed="rId4">
            <a:alphaModFix/>
          </a:blip>
          <a:stretch>
            <a:fillRect/>
          </a:stretch>
        </p:blipFill>
        <p:spPr>
          <a:xfrm>
            <a:off x="1854300" y="1295400"/>
            <a:ext cx="1847850" cy="1266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07916"/>
              </a:lnSpc>
              <a:spcBef>
                <a:spcPts val="0"/>
              </a:spcBef>
              <a:spcAft>
                <a:spcPts val="0"/>
              </a:spcAft>
              <a:buClr>
                <a:schemeClr val="dk1"/>
              </a:buClr>
              <a:buSzPct val="41509"/>
              <a:buFont typeface="Arial"/>
              <a:buNone/>
            </a:pPr>
            <a:r>
              <a:rPr b="1" lang="es" sz="2650"/>
              <a:t>E14: PARKING + Motos</a:t>
            </a:r>
            <a:endParaRPr sz="2650">
              <a:latin typeface="Calibri"/>
              <a:ea typeface="Calibri"/>
              <a:cs typeface="Calibri"/>
              <a:sym typeface="Calibri"/>
            </a:endParaRPr>
          </a:p>
          <a:p>
            <a:pPr indent="0" lvl="0" marL="0" rtl="0" algn="l">
              <a:spcBef>
                <a:spcPts val="800"/>
              </a:spcBef>
              <a:spcAft>
                <a:spcPts val="0"/>
              </a:spcAft>
              <a:buNone/>
            </a:pPr>
            <a:r>
              <a:t/>
            </a:r>
            <a:endParaRPr/>
          </a:p>
        </p:txBody>
      </p:sp>
      <p:pic>
        <p:nvPicPr>
          <p:cNvPr descr="A blue sign with white arrows&#10;&#10;Description automatically generated with low confidence" id="389" name="Google Shape;389;p50"/>
          <p:cNvPicPr preferRelativeResize="0"/>
          <p:nvPr/>
        </p:nvPicPr>
        <p:blipFill>
          <a:blip r:embed="rId3">
            <a:alphaModFix/>
          </a:blip>
          <a:stretch>
            <a:fillRect/>
          </a:stretch>
        </p:blipFill>
        <p:spPr>
          <a:xfrm>
            <a:off x="311700" y="1133450"/>
            <a:ext cx="1400175" cy="1143000"/>
          </a:xfrm>
          <a:prstGeom prst="rect">
            <a:avLst/>
          </a:prstGeom>
          <a:noFill/>
          <a:ln>
            <a:noFill/>
          </a:ln>
        </p:spPr>
      </p:pic>
      <p:pic>
        <p:nvPicPr>
          <p:cNvPr descr="Text, chat or text message&#10;&#10;Description automatically generated" id="390" name="Google Shape;390;p50"/>
          <p:cNvPicPr preferRelativeResize="0"/>
          <p:nvPr/>
        </p:nvPicPr>
        <p:blipFill>
          <a:blip r:embed="rId4">
            <a:alphaModFix/>
          </a:blip>
          <a:stretch>
            <a:fillRect/>
          </a:stretch>
        </p:blipFill>
        <p:spPr>
          <a:xfrm>
            <a:off x="2628925" y="1281300"/>
            <a:ext cx="2009775" cy="1409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sz="3000">
                <a:latin typeface="Times New Roman"/>
                <a:ea typeface="Times New Roman"/>
                <a:cs typeface="Times New Roman"/>
                <a:sym typeface="Times New Roman"/>
              </a:rPr>
              <a:t>F</a:t>
            </a:r>
            <a:r>
              <a:rPr b="1" lang="es" sz="3000">
                <a:latin typeface="Times New Roman"/>
                <a:ea typeface="Times New Roman"/>
                <a:cs typeface="Times New Roman"/>
                <a:sym typeface="Times New Roman"/>
              </a:rPr>
              <a:t>: </a:t>
            </a:r>
            <a:r>
              <a:rPr b="1" lang="es" sz="3000">
                <a:highlight>
                  <a:srgbClr val="FFFFFF"/>
                </a:highlight>
                <a:latin typeface="Times New Roman"/>
                <a:ea typeface="Times New Roman"/>
                <a:cs typeface="Times New Roman"/>
                <a:sym typeface="Times New Roman"/>
              </a:rPr>
              <a:t>Information, facilities or service signs</a:t>
            </a:r>
            <a:endParaRPr b="1" sz="3000">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ct val="36423"/>
              <a:buFont typeface="Arial"/>
              <a:buNone/>
            </a:pPr>
            <a:r>
              <a:t/>
            </a:r>
            <a:endParaRPr b="1" sz="302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96" name="Google Shape;396;p51"/>
          <p:cNvSpPr txBox="1"/>
          <p:nvPr>
            <p:ph idx="1" type="body"/>
          </p:nvPr>
        </p:nvSpPr>
        <p:spPr>
          <a:xfrm>
            <a:off x="311700" y="3972675"/>
            <a:ext cx="85206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00">
                <a:solidFill>
                  <a:schemeClr val="dk1"/>
                </a:solidFill>
                <a:latin typeface="Roboto"/>
                <a:ea typeface="Roboto"/>
                <a:cs typeface="Roboto"/>
                <a:sym typeface="Roboto"/>
              </a:rPr>
              <a:t>GOAL: Information, facilities, or service signs are designed to inform road users about the availability and location of various amenities, services, or points of interest. Their objective is to enhance the overall driving experience by providing clear and easily recognizable information on facilities such as rest areas, fuel stations, hospitals, tourist attractions, and other essential services. By guiding drivers to these resources, information, facilities, or service signs contribute to a more convenient, comfortable, and safe journey for all road users.</a:t>
            </a:r>
            <a:endParaRPr sz="1200">
              <a:solidFill>
                <a:schemeClr val="dk1"/>
              </a:solidFill>
            </a:endParaRPr>
          </a:p>
        </p:txBody>
      </p:sp>
      <p:pic>
        <p:nvPicPr>
          <p:cNvPr descr="Vienna Convention road sign F1a-V1.svg" id="397" name="Google Shape;397;p51"/>
          <p:cNvPicPr preferRelativeResize="0"/>
          <p:nvPr/>
        </p:nvPicPr>
        <p:blipFill>
          <a:blip r:embed="rId3">
            <a:alphaModFix/>
          </a:blip>
          <a:stretch>
            <a:fillRect/>
          </a:stretch>
        </p:blipFill>
        <p:spPr>
          <a:xfrm>
            <a:off x="311700" y="1280850"/>
            <a:ext cx="866775" cy="1143000"/>
          </a:xfrm>
          <a:prstGeom prst="rect">
            <a:avLst/>
          </a:prstGeom>
          <a:noFill/>
          <a:ln>
            <a:noFill/>
          </a:ln>
        </p:spPr>
      </p:pic>
      <p:pic>
        <p:nvPicPr>
          <p:cNvPr descr="Vienna Convention road sign F3-V4.svg" id="398" name="Google Shape;398;p51"/>
          <p:cNvPicPr preferRelativeResize="0"/>
          <p:nvPr/>
        </p:nvPicPr>
        <p:blipFill>
          <a:blip r:embed="rId4">
            <a:alphaModFix/>
          </a:blip>
          <a:stretch>
            <a:fillRect/>
          </a:stretch>
        </p:blipFill>
        <p:spPr>
          <a:xfrm>
            <a:off x="1541125" y="1280850"/>
            <a:ext cx="866775" cy="1143000"/>
          </a:xfrm>
          <a:prstGeom prst="rect">
            <a:avLst/>
          </a:prstGeom>
          <a:noFill/>
          <a:ln>
            <a:noFill/>
          </a:ln>
        </p:spPr>
      </p:pic>
      <p:pic>
        <p:nvPicPr>
          <p:cNvPr descr="Vienna Convention road sign F4-V1.svg" id="399" name="Google Shape;399;p51"/>
          <p:cNvPicPr preferRelativeResize="0"/>
          <p:nvPr/>
        </p:nvPicPr>
        <p:blipFill>
          <a:blip r:embed="rId5">
            <a:alphaModFix/>
          </a:blip>
          <a:stretch>
            <a:fillRect/>
          </a:stretch>
        </p:blipFill>
        <p:spPr>
          <a:xfrm>
            <a:off x="2849350" y="1280850"/>
            <a:ext cx="866775" cy="1143000"/>
          </a:xfrm>
          <a:prstGeom prst="rect">
            <a:avLst/>
          </a:prstGeom>
          <a:noFill/>
          <a:ln>
            <a:noFill/>
          </a:ln>
        </p:spPr>
      </p:pic>
      <p:pic>
        <p:nvPicPr>
          <p:cNvPr descr="Vienna Convention road sign F5-V1.svg" id="400" name="Google Shape;400;p51"/>
          <p:cNvPicPr preferRelativeResize="0"/>
          <p:nvPr/>
        </p:nvPicPr>
        <p:blipFill>
          <a:blip r:embed="rId6">
            <a:alphaModFix/>
          </a:blip>
          <a:stretch>
            <a:fillRect/>
          </a:stretch>
        </p:blipFill>
        <p:spPr>
          <a:xfrm>
            <a:off x="5205575" y="1280850"/>
            <a:ext cx="866775" cy="1143000"/>
          </a:xfrm>
          <a:prstGeom prst="rect">
            <a:avLst/>
          </a:prstGeom>
          <a:noFill/>
          <a:ln>
            <a:noFill/>
          </a:ln>
        </p:spPr>
      </p:pic>
      <p:pic>
        <p:nvPicPr>
          <p:cNvPr descr="Vienna Convention road sign F6-V3.svg" id="401" name="Google Shape;401;p51"/>
          <p:cNvPicPr preferRelativeResize="0"/>
          <p:nvPr/>
        </p:nvPicPr>
        <p:blipFill>
          <a:blip r:embed="rId7">
            <a:alphaModFix/>
          </a:blip>
          <a:stretch>
            <a:fillRect/>
          </a:stretch>
        </p:blipFill>
        <p:spPr>
          <a:xfrm>
            <a:off x="4027463" y="1280850"/>
            <a:ext cx="866775" cy="1143000"/>
          </a:xfrm>
          <a:prstGeom prst="rect">
            <a:avLst/>
          </a:prstGeom>
          <a:noFill/>
          <a:ln>
            <a:noFill/>
          </a:ln>
        </p:spPr>
      </p:pic>
      <p:pic>
        <p:nvPicPr>
          <p:cNvPr descr="Vienna Convention road sign F8-V6.svg" id="402" name="Google Shape;402;p51"/>
          <p:cNvPicPr preferRelativeResize="0"/>
          <p:nvPr/>
        </p:nvPicPr>
        <p:blipFill>
          <a:blip r:embed="rId8">
            <a:alphaModFix/>
          </a:blip>
          <a:stretch>
            <a:fillRect/>
          </a:stretch>
        </p:blipFill>
        <p:spPr>
          <a:xfrm>
            <a:off x="6342600" y="1280850"/>
            <a:ext cx="866775" cy="1143000"/>
          </a:xfrm>
          <a:prstGeom prst="rect">
            <a:avLst/>
          </a:prstGeom>
          <a:noFill/>
          <a:ln>
            <a:noFill/>
          </a:ln>
        </p:spPr>
      </p:pic>
      <p:pic>
        <p:nvPicPr>
          <p:cNvPr id="403" name="Google Shape;403;p51"/>
          <p:cNvPicPr preferRelativeResize="0"/>
          <p:nvPr/>
        </p:nvPicPr>
        <p:blipFill rotWithShape="1">
          <a:blip r:embed="rId9">
            <a:alphaModFix/>
          </a:blip>
          <a:srcRect b="59" l="0" r="0" t="59"/>
          <a:stretch/>
        </p:blipFill>
        <p:spPr>
          <a:xfrm>
            <a:off x="7615125" y="1280850"/>
            <a:ext cx="866775" cy="1141687"/>
          </a:xfrm>
          <a:prstGeom prst="rect">
            <a:avLst/>
          </a:prstGeom>
          <a:noFill/>
          <a:ln>
            <a:noFill/>
          </a:ln>
        </p:spPr>
      </p:pic>
      <p:pic>
        <p:nvPicPr>
          <p:cNvPr descr="Vienna Convention road sign F10-V1.svg" id="404" name="Google Shape;404;p51"/>
          <p:cNvPicPr preferRelativeResize="0"/>
          <p:nvPr/>
        </p:nvPicPr>
        <p:blipFill>
          <a:blip r:embed="rId10">
            <a:alphaModFix/>
          </a:blip>
          <a:stretch>
            <a:fillRect/>
          </a:stretch>
        </p:blipFill>
        <p:spPr>
          <a:xfrm>
            <a:off x="311700" y="2626763"/>
            <a:ext cx="866775" cy="1143000"/>
          </a:xfrm>
          <a:prstGeom prst="rect">
            <a:avLst/>
          </a:prstGeom>
          <a:noFill/>
          <a:ln>
            <a:noFill/>
          </a:ln>
        </p:spPr>
      </p:pic>
      <p:pic>
        <p:nvPicPr>
          <p:cNvPr descr="Vienna Convention road sign F12-V7.svg" id="405" name="Google Shape;405;p51"/>
          <p:cNvPicPr preferRelativeResize="0"/>
          <p:nvPr/>
        </p:nvPicPr>
        <p:blipFill>
          <a:blip r:embed="rId11">
            <a:alphaModFix/>
          </a:blip>
          <a:stretch>
            <a:fillRect/>
          </a:stretch>
        </p:blipFill>
        <p:spPr>
          <a:xfrm>
            <a:off x="1541125" y="2686975"/>
            <a:ext cx="866775" cy="1143000"/>
          </a:xfrm>
          <a:prstGeom prst="rect">
            <a:avLst/>
          </a:prstGeom>
          <a:noFill/>
          <a:ln>
            <a:noFill/>
          </a:ln>
        </p:spPr>
      </p:pic>
      <p:pic>
        <p:nvPicPr>
          <p:cNvPr descr="Vienna Convention road sign F15-V2.svg" id="406" name="Google Shape;406;p51"/>
          <p:cNvPicPr preferRelativeResize="0"/>
          <p:nvPr/>
        </p:nvPicPr>
        <p:blipFill>
          <a:blip r:embed="rId12">
            <a:alphaModFix/>
          </a:blip>
          <a:stretch>
            <a:fillRect/>
          </a:stretch>
        </p:blipFill>
        <p:spPr>
          <a:xfrm>
            <a:off x="2849350" y="2686975"/>
            <a:ext cx="866775" cy="1143000"/>
          </a:xfrm>
          <a:prstGeom prst="rect">
            <a:avLst/>
          </a:prstGeom>
          <a:noFill/>
          <a:ln>
            <a:noFill/>
          </a:ln>
        </p:spPr>
      </p:pic>
      <p:pic>
        <p:nvPicPr>
          <p:cNvPr descr="Vienna Convention road sign F16-V3.svg" id="407" name="Google Shape;407;p51"/>
          <p:cNvPicPr preferRelativeResize="0"/>
          <p:nvPr/>
        </p:nvPicPr>
        <p:blipFill>
          <a:blip r:embed="rId13">
            <a:alphaModFix/>
          </a:blip>
          <a:stretch>
            <a:fillRect/>
          </a:stretch>
        </p:blipFill>
        <p:spPr>
          <a:xfrm>
            <a:off x="4027475" y="2686975"/>
            <a:ext cx="866775" cy="1143000"/>
          </a:xfrm>
          <a:prstGeom prst="rect">
            <a:avLst/>
          </a:prstGeom>
          <a:noFill/>
          <a:ln>
            <a:noFill/>
          </a:ln>
        </p:spPr>
      </p:pic>
      <p:pic>
        <p:nvPicPr>
          <p:cNvPr descr="Vienna Convention road sign F17-V11.svg" id="408" name="Google Shape;408;p51"/>
          <p:cNvPicPr preferRelativeResize="0"/>
          <p:nvPr/>
        </p:nvPicPr>
        <p:blipFill>
          <a:blip r:embed="rId14">
            <a:alphaModFix/>
          </a:blip>
          <a:stretch>
            <a:fillRect/>
          </a:stretch>
        </p:blipFill>
        <p:spPr>
          <a:xfrm>
            <a:off x="5205600" y="2686975"/>
            <a:ext cx="866775" cy="1143000"/>
          </a:xfrm>
          <a:prstGeom prst="rect">
            <a:avLst/>
          </a:prstGeom>
          <a:noFill/>
          <a:ln>
            <a:noFill/>
          </a:ln>
        </p:spPr>
      </p:pic>
      <p:pic>
        <p:nvPicPr>
          <p:cNvPr descr="Vienna Convention road sign F18-V2.svg" id="409" name="Google Shape;409;p51"/>
          <p:cNvPicPr preferRelativeResize="0"/>
          <p:nvPr/>
        </p:nvPicPr>
        <p:blipFill>
          <a:blip r:embed="rId15">
            <a:alphaModFix/>
          </a:blip>
          <a:stretch>
            <a:fillRect/>
          </a:stretch>
        </p:blipFill>
        <p:spPr>
          <a:xfrm>
            <a:off x="6383725" y="2686975"/>
            <a:ext cx="866775" cy="1143000"/>
          </a:xfrm>
          <a:prstGeom prst="rect">
            <a:avLst/>
          </a:prstGeom>
          <a:noFill/>
          <a:ln>
            <a:noFill/>
          </a:ln>
        </p:spPr>
      </p:pic>
      <p:pic>
        <p:nvPicPr>
          <p:cNvPr descr="Vienna Convention road sign F14-V1.svg" id="410" name="Google Shape;410;p51"/>
          <p:cNvPicPr preferRelativeResize="0"/>
          <p:nvPr/>
        </p:nvPicPr>
        <p:blipFill>
          <a:blip r:embed="rId16">
            <a:alphaModFix/>
          </a:blip>
          <a:stretch>
            <a:fillRect/>
          </a:stretch>
        </p:blipFill>
        <p:spPr>
          <a:xfrm>
            <a:off x="7643975" y="2685650"/>
            <a:ext cx="866775" cy="114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s" sz="2420"/>
              <a:t>A2: STEEP DESCENT (12%)</a:t>
            </a:r>
            <a:endParaRPr b="1" sz="2420"/>
          </a:p>
        </p:txBody>
      </p:sp>
      <p:pic>
        <p:nvPicPr>
          <p:cNvPr id="84" name="Google Shape;84;p16"/>
          <p:cNvPicPr preferRelativeResize="0"/>
          <p:nvPr/>
        </p:nvPicPr>
        <p:blipFill rotWithShape="1">
          <a:blip r:embed="rId3">
            <a:alphaModFix/>
          </a:blip>
          <a:srcRect b="57701" l="33568" r="37563" t="23823"/>
          <a:stretch/>
        </p:blipFill>
        <p:spPr>
          <a:xfrm>
            <a:off x="722675" y="1676225"/>
            <a:ext cx="2308600" cy="1969975"/>
          </a:xfrm>
          <a:prstGeom prst="rect">
            <a:avLst/>
          </a:prstGeom>
          <a:noFill/>
          <a:ln>
            <a:noFill/>
          </a:ln>
        </p:spPr>
      </p:pic>
      <p:pic>
        <p:nvPicPr>
          <p:cNvPr id="85" name="Google Shape;85;p16"/>
          <p:cNvPicPr preferRelativeResize="0"/>
          <p:nvPr/>
        </p:nvPicPr>
        <p:blipFill>
          <a:blip r:embed="rId4">
            <a:alphaModFix/>
          </a:blip>
          <a:stretch>
            <a:fillRect/>
          </a:stretch>
        </p:blipFill>
        <p:spPr>
          <a:xfrm>
            <a:off x="4056925" y="1365800"/>
            <a:ext cx="2781300" cy="2590800"/>
          </a:xfrm>
          <a:prstGeom prst="rect">
            <a:avLst/>
          </a:prstGeom>
          <a:noFill/>
          <a:ln>
            <a:noFill/>
          </a:ln>
        </p:spPr>
      </p:pic>
      <p:sp>
        <p:nvSpPr>
          <p:cNvPr id="86" name="Google Shape;86;p16"/>
          <p:cNvSpPr txBox="1"/>
          <p:nvPr/>
        </p:nvSpPr>
        <p:spPr>
          <a:xfrm>
            <a:off x="376975" y="44753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u="sng">
                <a:solidFill>
                  <a:schemeClr val="hlink"/>
                </a:solidFill>
                <a:hlinkClick r:id="rId5"/>
              </a:rPr>
              <a:t>A2: Steep Ascent (12%)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s" sz="2420"/>
              <a:t>F</a:t>
            </a:r>
            <a:r>
              <a:rPr lang="es" sz="1320"/>
              <a:t>n</a:t>
            </a:r>
            <a:r>
              <a:rPr b="1" lang="es" sz="2420"/>
              <a:t>: Firefighter station exit</a:t>
            </a:r>
            <a:endParaRPr b="1" sz="2420"/>
          </a:p>
        </p:txBody>
      </p:sp>
      <p:pic>
        <p:nvPicPr>
          <p:cNvPr id="416" name="Google Shape;416;p52"/>
          <p:cNvPicPr preferRelativeResize="0"/>
          <p:nvPr/>
        </p:nvPicPr>
        <p:blipFill>
          <a:blip r:embed="rId3">
            <a:alphaModFix/>
          </a:blip>
          <a:stretch>
            <a:fillRect/>
          </a:stretch>
        </p:blipFill>
        <p:spPr>
          <a:xfrm>
            <a:off x="311700" y="1451350"/>
            <a:ext cx="3486150" cy="1219200"/>
          </a:xfrm>
          <a:prstGeom prst="rect">
            <a:avLst/>
          </a:prstGeom>
          <a:noFill/>
          <a:ln>
            <a:noFill/>
          </a:ln>
        </p:spPr>
      </p:pic>
      <p:pic>
        <p:nvPicPr>
          <p:cNvPr id="417" name="Google Shape;417;p52"/>
          <p:cNvPicPr preferRelativeResize="0"/>
          <p:nvPr/>
        </p:nvPicPr>
        <p:blipFill>
          <a:blip r:embed="rId4">
            <a:alphaModFix/>
          </a:blip>
          <a:stretch>
            <a:fillRect/>
          </a:stretch>
        </p:blipFill>
        <p:spPr>
          <a:xfrm>
            <a:off x="4171850" y="1451350"/>
            <a:ext cx="3886200" cy="2743200"/>
          </a:xfrm>
          <a:prstGeom prst="rect">
            <a:avLst/>
          </a:prstGeom>
          <a:noFill/>
          <a:ln>
            <a:noFill/>
          </a:ln>
        </p:spPr>
      </p:pic>
      <p:sp>
        <p:nvSpPr>
          <p:cNvPr id="418" name="Google Shape;418;p52"/>
          <p:cNvSpPr txBox="1"/>
          <p:nvPr/>
        </p:nvSpPr>
        <p:spPr>
          <a:xfrm>
            <a:off x="672500" y="40249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https://www.iiia.csic.es/~marco/kr/images/IMG_20230202_154357.jpg</a:t>
            </a:r>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311700" y="3045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2400"/>
              <a:t>F</a:t>
            </a:r>
            <a:r>
              <a:rPr lang="es" sz="1600"/>
              <a:t>m</a:t>
            </a:r>
            <a:r>
              <a:rPr b="1" lang="es" sz="2400"/>
              <a:t>: </a:t>
            </a:r>
            <a:r>
              <a:rPr b="1" lang="es" sz="2400"/>
              <a:t>flood zone</a:t>
            </a:r>
            <a:endParaRPr b="1" sz="2400"/>
          </a:p>
        </p:txBody>
      </p:sp>
      <p:sp>
        <p:nvSpPr>
          <p:cNvPr id="424" name="Google Shape;424;p53"/>
          <p:cNvSpPr txBox="1"/>
          <p:nvPr>
            <p:ph idx="1" type="body"/>
          </p:nvPr>
        </p:nvSpPr>
        <p:spPr>
          <a:xfrm>
            <a:off x="311700" y="4175525"/>
            <a:ext cx="8520600" cy="843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u="sng">
                <a:solidFill>
                  <a:schemeClr val="hlink"/>
                </a:solidFill>
                <a:hlinkClick r:id="rId3"/>
              </a:rPr>
              <a:t>Fm: Flood Zone</a:t>
            </a:r>
            <a:endParaRPr/>
          </a:p>
          <a:p>
            <a:pPr indent="0" lvl="0" marL="0" rtl="0" algn="l">
              <a:spcBef>
                <a:spcPts val="1200"/>
              </a:spcBef>
              <a:spcAft>
                <a:spcPts val="1200"/>
              </a:spcAft>
              <a:buNone/>
            </a:pPr>
            <a:r>
              <a:t/>
            </a:r>
            <a:endParaRPr/>
          </a:p>
        </p:txBody>
      </p:sp>
      <p:pic>
        <p:nvPicPr>
          <p:cNvPr id="425" name="Google Shape;425;p53"/>
          <p:cNvPicPr preferRelativeResize="0"/>
          <p:nvPr/>
        </p:nvPicPr>
        <p:blipFill rotWithShape="1">
          <a:blip r:embed="rId4">
            <a:alphaModFix/>
          </a:blip>
          <a:srcRect b="54201" l="36900" r="40201" t="39913"/>
          <a:stretch/>
        </p:blipFill>
        <p:spPr>
          <a:xfrm>
            <a:off x="471775" y="2288500"/>
            <a:ext cx="3417650" cy="893325"/>
          </a:xfrm>
          <a:prstGeom prst="rect">
            <a:avLst/>
          </a:prstGeom>
          <a:noFill/>
          <a:ln>
            <a:noFill/>
          </a:ln>
        </p:spPr>
      </p:pic>
      <p:pic>
        <p:nvPicPr>
          <p:cNvPr id="426" name="Google Shape;426;p53"/>
          <p:cNvPicPr preferRelativeResize="0"/>
          <p:nvPr/>
        </p:nvPicPr>
        <p:blipFill>
          <a:blip r:embed="rId5">
            <a:alphaModFix/>
          </a:blip>
          <a:stretch>
            <a:fillRect/>
          </a:stretch>
        </p:blipFill>
        <p:spPr>
          <a:xfrm>
            <a:off x="4644075" y="1430238"/>
            <a:ext cx="3028950" cy="260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2400"/>
              <a:t>F</a:t>
            </a:r>
            <a:r>
              <a:rPr lang="es" sz="1600"/>
              <a:t>p</a:t>
            </a:r>
            <a:r>
              <a:rPr b="1" lang="es" sz="2400"/>
              <a:t>: Escola de Postgrau</a:t>
            </a:r>
            <a:endParaRPr b="1" sz="2400"/>
          </a:p>
        </p:txBody>
      </p:sp>
      <p:pic>
        <p:nvPicPr>
          <p:cNvPr id="432" name="Google Shape;432;p54"/>
          <p:cNvPicPr preferRelativeResize="0"/>
          <p:nvPr/>
        </p:nvPicPr>
        <p:blipFill>
          <a:blip r:embed="rId3">
            <a:alphaModFix/>
          </a:blip>
          <a:stretch>
            <a:fillRect/>
          </a:stretch>
        </p:blipFill>
        <p:spPr>
          <a:xfrm>
            <a:off x="311700" y="1077375"/>
            <a:ext cx="5474375" cy="1803025"/>
          </a:xfrm>
          <a:prstGeom prst="rect">
            <a:avLst/>
          </a:prstGeom>
          <a:noFill/>
          <a:ln>
            <a:noFill/>
          </a:ln>
        </p:spPr>
      </p:pic>
      <p:sp>
        <p:nvSpPr>
          <p:cNvPr id="433" name="Google Shape;433;p54"/>
          <p:cNvSpPr txBox="1"/>
          <p:nvPr/>
        </p:nvSpPr>
        <p:spPr>
          <a:xfrm>
            <a:off x="408050" y="3408775"/>
            <a:ext cx="414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2400" u="sng">
                <a:solidFill>
                  <a:schemeClr val="hlink"/>
                </a:solidFill>
                <a:hlinkClick r:id="rId4"/>
              </a:rPr>
              <a:t>F</a:t>
            </a:r>
            <a:r>
              <a:rPr lang="es" sz="1600" u="sng">
                <a:solidFill>
                  <a:schemeClr val="hlink"/>
                </a:solidFill>
                <a:hlinkClick r:id="rId5"/>
              </a:rPr>
              <a:t>p Escola de Postgrau</a:t>
            </a:r>
            <a:endParaRPr/>
          </a:p>
        </p:txBody>
      </p:sp>
      <p:pic>
        <p:nvPicPr>
          <p:cNvPr id="434" name="Google Shape;434;p54"/>
          <p:cNvPicPr preferRelativeResize="0"/>
          <p:nvPr/>
        </p:nvPicPr>
        <p:blipFill>
          <a:blip r:embed="rId6">
            <a:alphaModFix/>
          </a:blip>
          <a:stretch>
            <a:fillRect/>
          </a:stretch>
        </p:blipFill>
        <p:spPr>
          <a:xfrm>
            <a:off x="6066675" y="1077375"/>
            <a:ext cx="2336125" cy="187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781"/>
              <a:buFont typeface="Arial"/>
              <a:buNone/>
            </a:pPr>
            <a:r>
              <a:rPr b="1" lang="es" sz="3020">
                <a:latin typeface="Times New Roman"/>
                <a:ea typeface="Times New Roman"/>
                <a:cs typeface="Times New Roman"/>
                <a:sym typeface="Times New Roman"/>
              </a:rPr>
              <a:t>G</a:t>
            </a:r>
            <a:r>
              <a:rPr b="1" lang="es" sz="3020">
                <a:latin typeface="Times New Roman"/>
                <a:ea typeface="Times New Roman"/>
                <a:cs typeface="Times New Roman"/>
                <a:sym typeface="Times New Roman"/>
              </a:rPr>
              <a:t>: Direction, Position or indication Signs</a:t>
            </a:r>
            <a:endParaRPr b="1" sz="302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40" name="Google Shape;440;p55"/>
          <p:cNvSpPr txBox="1"/>
          <p:nvPr>
            <p:ph idx="1" type="body"/>
          </p:nvPr>
        </p:nvSpPr>
        <p:spPr>
          <a:xfrm>
            <a:off x="311700" y="4185000"/>
            <a:ext cx="8520600" cy="66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00">
                <a:solidFill>
                  <a:schemeClr val="dk1"/>
                </a:solidFill>
                <a:latin typeface="Roboto"/>
                <a:ea typeface="Roboto"/>
                <a:cs typeface="Roboto"/>
                <a:sym typeface="Roboto"/>
              </a:rPr>
              <a:t>GOAL: Direction, position, or indication signs provide essential guidance to road users by indicating routes, destinations, distances, or specific locations. Their purpose is to facilitate navigation, promote efficient traffic flow, and ensure a consistent and comprehensible driving experience. By delivering clear and concise visual information, these signs enable drivers to plan their routes, make timely decisions, and reach their desired destinations safely and efficiently.</a:t>
            </a:r>
            <a:endParaRPr sz="1200">
              <a:solidFill>
                <a:schemeClr val="dk1"/>
              </a:solidFill>
            </a:endParaRPr>
          </a:p>
        </p:txBody>
      </p:sp>
      <p:pic>
        <p:nvPicPr>
          <p:cNvPr descr="Vienna Convention road sign G13-EA.svg" id="441" name="Google Shape;441;p55"/>
          <p:cNvPicPr preferRelativeResize="0"/>
          <p:nvPr/>
        </p:nvPicPr>
        <p:blipFill>
          <a:blip r:embed="rId3">
            <a:alphaModFix/>
          </a:blip>
          <a:stretch>
            <a:fillRect/>
          </a:stretch>
        </p:blipFill>
        <p:spPr>
          <a:xfrm>
            <a:off x="438325" y="1366650"/>
            <a:ext cx="1205100" cy="1205100"/>
          </a:xfrm>
          <a:prstGeom prst="rect">
            <a:avLst/>
          </a:prstGeom>
          <a:noFill/>
          <a:ln>
            <a:noFill/>
          </a:ln>
        </p:spPr>
      </p:pic>
      <p:pic>
        <p:nvPicPr>
          <p:cNvPr descr="Vienna Convention road sign G14-V1-3.svg" id="442" name="Google Shape;442;p55"/>
          <p:cNvPicPr preferRelativeResize="0"/>
          <p:nvPr/>
        </p:nvPicPr>
        <p:blipFill>
          <a:blip r:embed="rId4">
            <a:alphaModFix/>
          </a:blip>
          <a:stretch>
            <a:fillRect/>
          </a:stretch>
        </p:blipFill>
        <p:spPr>
          <a:xfrm>
            <a:off x="2095593" y="1161742"/>
            <a:ext cx="1205100" cy="1765608"/>
          </a:xfrm>
          <a:prstGeom prst="rect">
            <a:avLst/>
          </a:prstGeom>
          <a:noFill/>
          <a:ln>
            <a:noFill/>
          </a:ln>
        </p:spPr>
      </p:pic>
      <p:pic>
        <p:nvPicPr>
          <p:cNvPr descr="Vienna Convention road sign G17.svg" id="443" name="Google Shape;443;p55"/>
          <p:cNvPicPr preferRelativeResize="0"/>
          <p:nvPr/>
        </p:nvPicPr>
        <p:blipFill>
          <a:blip r:embed="rId5">
            <a:alphaModFix/>
          </a:blip>
          <a:stretch>
            <a:fillRect/>
          </a:stretch>
        </p:blipFill>
        <p:spPr>
          <a:xfrm>
            <a:off x="3752887" y="1429925"/>
            <a:ext cx="1078550" cy="1078550"/>
          </a:xfrm>
          <a:prstGeom prst="rect">
            <a:avLst/>
          </a:prstGeom>
          <a:noFill/>
          <a:ln>
            <a:noFill/>
          </a:ln>
        </p:spPr>
      </p:pic>
      <p:pic>
        <p:nvPicPr>
          <p:cNvPr descr="Vienna Convention road sign G19.svg" id="444" name="Google Shape;444;p55"/>
          <p:cNvPicPr preferRelativeResize="0"/>
          <p:nvPr/>
        </p:nvPicPr>
        <p:blipFill>
          <a:blip r:embed="rId6">
            <a:alphaModFix/>
          </a:blip>
          <a:stretch>
            <a:fillRect/>
          </a:stretch>
        </p:blipFill>
        <p:spPr>
          <a:xfrm>
            <a:off x="5361348" y="1332425"/>
            <a:ext cx="1163875" cy="1424250"/>
          </a:xfrm>
          <a:prstGeom prst="rect">
            <a:avLst/>
          </a:prstGeom>
          <a:noFill/>
          <a:ln>
            <a:noFill/>
          </a:ln>
        </p:spPr>
      </p:pic>
      <p:pic>
        <p:nvPicPr>
          <p:cNvPr descr="Vienna Convention road sign G21-V2.svg" id="445" name="Google Shape;445;p55"/>
          <p:cNvPicPr preferRelativeResize="0"/>
          <p:nvPr/>
        </p:nvPicPr>
        <p:blipFill>
          <a:blip r:embed="rId7">
            <a:alphaModFix/>
          </a:blip>
          <a:stretch>
            <a:fillRect/>
          </a:stretch>
        </p:blipFill>
        <p:spPr>
          <a:xfrm>
            <a:off x="7078700" y="1381987"/>
            <a:ext cx="1325125" cy="1325125"/>
          </a:xfrm>
          <a:prstGeom prst="rect">
            <a:avLst/>
          </a:prstGeom>
          <a:noFill/>
          <a:ln>
            <a:noFill/>
          </a:ln>
        </p:spPr>
      </p:pic>
      <p:pic>
        <p:nvPicPr>
          <p:cNvPr descr="Vienna Convention road sign G22b-V1.svg" id="446" name="Google Shape;446;p55"/>
          <p:cNvPicPr preferRelativeResize="0"/>
          <p:nvPr/>
        </p:nvPicPr>
        <p:blipFill>
          <a:blip r:embed="rId8">
            <a:alphaModFix/>
          </a:blip>
          <a:stretch>
            <a:fillRect/>
          </a:stretch>
        </p:blipFill>
        <p:spPr>
          <a:xfrm>
            <a:off x="706656" y="2644300"/>
            <a:ext cx="668450" cy="1540700"/>
          </a:xfrm>
          <a:prstGeom prst="rect">
            <a:avLst/>
          </a:prstGeom>
          <a:noFill/>
          <a:ln>
            <a:noFill/>
          </a:ln>
        </p:spPr>
      </p:pic>
      <p:pic>
        <p:nvPicPr>
          <p:cNvPr descr="Vienna Convention road sign G22a-V2.svg" id="447" name="Google Shape;447;p55"/>
          <p:cNvPicPr preferRelativeResize="0"/>
          <p:nvPr/>
        </p:nvPicPr>
        <p:blipFill>
          <a:blip r:embed="rId9">
            <a:alphaModFix/>
          </a:blip>
          <a:stretch>
            <a:fillRect/>
          </a:stretch>
        </p:blipFill>
        <p:spPr>
          <a:xfrm>
            <a:off x="4007237" y="2571762"/>
            <a:ext cx="647575" cy="1492588"/>
          </a:xfrm>
          <a:prstGeom prst="rect">
            <a:avLst/>
          </a:prstGeom>
          <a:noFill/>
          <a:ln>
            <a:noFill/>
          </a:ln>
        </p:spPr>
      </p:pic>
      <p:pic>
        <p:nvPicPr>
          <p:cNvPr descr="Vienna Convention road sign G23b-V1.svg" id="448" name="Google Shape;448;p55"/>
          <p:cNvPicPr preferRelativeResize="0"/>
          <p:nvPr/>
        </p:nvPicPr>
        <p:blipFill>
          <a:blip r:embed="rId10">
            <a:alphaModFix/>
          </a:blip>
          <a:stretch>
            <a:fillRect/>
          </a:stretch>
        </p:blipFill>
        <p:spPr>
          <a:xfrm>
            <a:off x="7101124" y="2805913"/>
            <a:ext cx="1280275" cy="1280275"/>
          </a:xfrm>
          <a:prstGeom prst="rect">
            <a:avLst/>
          </a:prstGeom>
          <a:noFill/>
          <a:ln>
            <a:noFill/>
          </a:ln>
        </p:spPr>
      </p:pic>
      <p:pic>
        <p:nvPicPr>
          <p:cNvPr descr="Vienna Convention road sign H1-V1-3.svg" id="449" name="Google Shape;449;p55"/>
          <p:cNvPicPr preferRelativeResize="0"/>
          <p:nvPr/>
        </p:nvPicPr>
        <p:blipFill>
          <a:blip r:embed="rId11">
            <a:alphaModFix/>
          </a:blip>
          <a:stretch>
            <a:fillRect/>
          </a:stretch>
        </p:blipFill>
        <p:spPr>
          <a:xfrm>
            <a:off x="1577137" y="3138575"/>
            <a:ext cx="2228050" cy="835200"/>
          </a:xfrm>
          <a:prstGeom prst="rect">
            <a:avLst/>
          </a:prstGeom>
          <a:noFill/>
          <a:ln>
            <a:noFill/>
          </a:ln>
        </p:spPr>
      </p:pic>
      <p:pic>
        <p:nvPicPr>
          <p:cNvPr descr="Vienna Convention road sign G24c-V2.svg" id="450" name="Google Shape;450;p55"/>
          <p:cNvPicPr preferRelativeResize="0"/>
          <p:nvPr/>
        </p:nvPicPr>
        <p:blipFill>
          <a:blip r:embed="rId12">
            <a:alphaModFix/>
          </a:blip>
          <a:stretch>
            <a:fillRect/>
          </a:stretch>
        </p:blipFill>
        <p:spPr>
          <a:xfrm>
            <a:off x="4962838" y="3335422"/>
            <a:ext cx="1830276" cy="441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sz="2400"/>
              <a:t>G</a:t>
            </a:r>
            <a:r>
              <a:rPr lang="es" sz="1600"/>
              <a:t>2r</a:t>
            </a:r>
            <a:r>
              <a:rPr b="1" lang="es" sz="2400"/>
              <a:t>: Pedestrian Pass</a:t>
            </a:r>
            <a:endParaRPr b="1" sz="2400"/>
          </a:p>
          <a:p>
            <a:pPr indent="0" lvl="0" marL="0" rtl="0" algn="l">
              <a:spcBef>
                <a:spcPts val="0"/>
              </a:spcBef>
              <a:spcAft>
                <a:spcPts val="0"/>
              </a:spcAft>
              <a:buClr>
                <a:schemeClr val="dk1"/>
              </a:buClr>
              <a:buSzPct val="45833"/>
              <a:buFont typeface="Arial"/>
              <a:buNone/>
            </a:pPr>
            <a:r>
              <a:t/>
            </a:r>
            <a:endParaRPr b="1" sz="2400"/>
          </a:p>
        </p:txBody>
      </p:sp>
      <p:sp>
        <p:nvSpPr>
          <p:cNvPr id="456" name="Google Shape;456;p56"/>
          <p:cNvSpPr txBox="1"/>
          <p:nvPr>
            <p:ph idx="1" type="body"/>
          </p:nvPr>
        </p:nvSpPr>
        <p:spPr>
          <a:xfrm>
            <a:off x="448925" y="4286400"/>
            <a:ext cx="8079900" cy="77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200" u="sng">
                <a:solidFill>
                  <a:schemeClr val="hlink"/>
                </a:solidFill>
                <a:hlinkClick r:id="rId3"/>
              </a:rPr>
              <a:t>G2r: Pedestrian Pass</a:t>
            </a:r>
            <a:endParaRPr sz="1200"/>
          </a:p>
        </p:txBody>
      </p:sp>
      <p:pic>
        <p:nvPicPr>
          <p:cNvPr id="457" name="Google Shape;457;p56"/>
          <p:cNvPicPr preferRelativeResize="0"/>
          <p:nvPr/>
        </p:nvPicPr>
        <p:blipFill rotWithShape="1">
          <a:blip r:embed="rId4">
            <a:alphaModFix/>
          </a:blip>
          <a:srcRect b="26766" l="0" r="0" t="0"/>
          <a:stretch/>
        </p:blipFill>
        <p:spPr>
          <a:xfrm>
            <a:off x="782725" y="1423825"/>
            <a:ext cx="2274560" cy="2362059"/>
          </a:xfrm>
          <a:prstGeom prst="rect">
            <a:avLst/>
          </a:prstGeom>
          <a:noFill/>
          <a:ln>
            <a:noFill/>
          </a:ln>
        </p:spPr>
      </p:pic>
      <p:pic>
        <p:nvPicPr>
          <p:cNvPr descr="Graphical user interface, text, application, table&#10;&#10;Description automatically generated" id="458" name="Google Shape;458;p56"/>
          <p:cNvPicPr preferRelativeResize="0"/>
          <p:nvPr/>
        </p:nvPicPr>
        <p:blipFill>
          <a:blip r:embed="rId5">
            <a:alphaModFix/>
          </a:blip>
          <a:stretch>
            <a:fillRect/>
          </a:stretch>
        </p:blipFill>
        <p:spPr>
          <a:xfrm>
            <a:off x="3785845" y="1423828"/>
            <a:ext cx="3966155" cy="249262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311700" y="2136150"/>
            <a:ext cx="8520600" cy="1186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ERRORS, ISSUES AND </a:t>
            </a:r>
            <a:r>
              <a:rPr b="1" lang="es"/>
              <a:t>QUESTIONS</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s" sz="2420"/>
              <a:t>Don’t appear in </a:t>
            </a:r>
            <a:r>
              <a:rPr b="1" lang="es" sz="2420"/>
              <a:t>vienna</a:t>
            </a:r>
            <a:r>
              <a:rPr b="1" lang="es" sz="2420"/>
              <a:t> convention</a:t>
            </a:r>
            <a:endParaRPr b="1" sz="2420"/>
          </a:p>
        </p:txBody>
      </p:sp>
      <p:sp>
        <p:nvSpPr>
          <p:cNvPr id="469" name="Google Shape;469;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0" name="Google Shape;470;p58"/>
          <p:cNvPicPr preferRelativeResize="0"/>
          <p:nvPr/>
        </p:nvPicPr>
        <p:blipFill>
          <a:blip r:embed="rId3">
            <a:alphaModFix/>
          </a:blip>
          <a:stretch>
            <a:fillRect/>
          </a:stretch>
        </p:blipFill>
        <p:spPr>
          <a:xfrm>
            <a:off x="403900" y="2251075"/>
            <a:ext cx="3486150" cy="1219200"/>
          </a:xfrm>
          <a:prstGeom prst="rect">
            <a:avLst/>
          </a:prstGeom>
          <a:noFill/>
          <a:ln>
            <a:noFill/>
          </a:ln>
        </p:spPr>
      </p:pic>
      <p:pic>
        <p:nvPicPr>
          <p:cNvPr id="471" name="Google Shape;471;p58"/>
          <p:cNvPicPr preferRelativeResize="0"/>
          <p:nvPr/>
        </p:nvPicPr>
        <p:blipFill rotWithShape="1">
          <a:blip r:embed="rId4">
            <a:alphaModFix/>
          </a:blip>
          <a:srcRect b="54201" l="36900" r="40201" t="39913"/>
          <a:stretch/>
        </p:blipFill>
        <p:spPr>
          <a:xfrm>
            <a:off x="4190850" y="2571750"/>
            <a:ext cx="3417650" cy="893325"/>
          </a:xfrm>
          <a:prstGeom prst="rect">
            <a:avLst/>
          </a:prstGeom>
          <a:noFill/>
          <a:ln>
            <a:noFill/>
          </a:ln>
        </p:spPr>
      </p:pic>
      <p:pic>
        <p:nvPicPr>
          <p:cNvPr id="472" name="Google Shape;472;p58"/>
          <p:cNvPicPr preferRelativeResize="0"/>
          <p:nvPr/>
        </p:nvPicPr>
        <p:blipFill rotWithShape="1">
          <a:blip r:embed="rId5">
            <a:alphaModFix/>
          </a:blip>
          <a:srcRect b="33334" l="28838" r="31514" t="56439"/>
          <a:stretch/>
        </p:blipFill>
        <p:spPr>
          <a:xfrm>
            <a:off x="1328950" y="3730050"/>
            <a:ext cx="2211325" cy="76050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311700" y="163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Misclassified</a:t>
            </a:r>
            <a:endParaRPr/>
          </a:p>
        </p:txBody>
      </p:sp>
      <p:sp>
        <p:nvSpPr>
          <p:cNvPr id="478" name="Google Shape;478;p59"/>
          <p:cNvSpPr txBox="1"/>
          <p:nvPr/>
        </p:nvSpPr>
        <p:spPr>
          <a:xfrm>
            <a:off x="349400" y="860725"/>
            <a:ext cx="325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https://www.iiia.csic.es/~marco/kr/images/IMG_20230202_154744.jpg</a:t>
            </a:r>
            <a:endParaRPr/>
          </a:p>
          <a:p>
            <a:pPr indent="0" lvl="0" marL="0" rtl="0" algn="l">
              <a:spcBef>
                <a:spcPts val="0"/>
              </a:spcBef>
              <a:spcAft>
                <a:spcPts val="0"/>
              </a:spcAft>
              <a:buNone/>
            </a:pPr>
            <a:r>
              <a:t/>
            </a:r>
            <a:endParaRPr/>
          </a:p>
        </p:txBody>
      </p:sp>
      <p:pic>
        <p:nvPicPr>
          <p:cNvPr id="479" name="Google Shape;479;p59"/>
          <p:cNvPicPr preferRelativeResize="0"/>
          <p:nvPr/>
        </p:nvPicPr>
        <p:blipFill>
          <a:blip r:embed="rId4">
            <a:alphaModFix/>
          </a:blip>
          <a:stretch>
            <a:fillRect/>
          </a:stretch>
        </p:blipFill>
        <p:spPr>
          <a:xfrm>
            <a:off x="4942650" y="736500"/>
            <a:ext cx="2554475" cy="886275"/>
          </a:xfrm>
          <a:prstGeom prst="rect">
            <a:avLst/>
          </a:prstGeom>
          <a:noFill/>
          <a:ln>
            <a:noFill/>
          </a:ln>
        </p:spPr>
      </p:pic>
      <p:sp>
        <p:nvSpPr>
          <p:cNvPr id="480" name="Google Shape;480;p59"/>
          <p:cNvSpPr txBox="1"/>
          <p:nvPr/>
        </p:nvSpPr>
        <p:spPr>
          <a:xfrm>
            <a:off x="311700" y="2352050"/>
            <a:ext cx="274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http://www.iiia.csic.es/~marco/kr/images/IMG_20230202_154744.jpg</a:t>
            </a:r>
            <a:endParaRPr/>
          </a:p>
          <a:p>
            <a:pPr indent="0" lvl="0" marL="0" rtl="0" algn="l">
              <a:spcBef>
                <a:spcPts val="0"/>
              </a:spcBef>
              <a:spcAft>
                <a:spcPts val="0"/>
              </a:spcAft>
              <a:buNone/>
            </a:pPr>
            <a:r>
              <a:t/>
            </a:r>
            <a:endParaRPr/>
          </a:p>
        </p:txBody>
      </p:sp>
      <p:pic>
        <p:nvPicPr>
          <p:cNvPr id="481" name="Google Shape;481;p59"/>
          <p:cNvPicPr preferRelativeResize="0"/>
          <p:nvPr/>
        </p:nvPicPr>
        <p:blipFill>
          <a:blip r:embed="rId6">
            <a:alphaModFix/>
          </a:blip>
          <a:stretch>
            <a:fillRect/>
          </a:stretch>
        </p:blipFill>
        <p:spPr>
          <a:xfrm>
            <a:off x="5096650" y="2154550"/>
            <a:ext cx="2246475" cy="1244200"/>
          </a:xfrm>
          <a:prstGeom prst="rect">
            <a:avLst/>
          </a:prstGeom>
          <a:noFill/>
          <a:ln>
            <a:noFill/>
          </a:ln>
        </p:spPr>
      </p:pic>
      <p:cxnSp>
        <p:nvCxnSpPr>
          <p:cNvPr id="482" name="Google Shape;482;p59"/>
          <p:cNvCxnSpPr/>
          <p:nvPr/>
        </p:nvCxnSpPr>
        <p:spPr>
          <a:xfrm flipH="1" rot="10800000">
            <a:off x="3809850" y="1176038"/>
            <a:ext cx="809100" cy="360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p59"/>
          <p:cNvCxnSpPr/>
          <p:nvPr/>
        </p:nvCxnSpPr>
        <p:spPr>
          <a:xfrm flipH="1" rot="10800000">
            <a:off x="3758150" y="2727125"/>
            <a:ext cx="928800" cy="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Images</a:t>
            </a:r>
            <a:r>
              <a:rPr lang="es"/>
              <a:t> found in the webpage but not in the protege</a:t>
            </a:r>
            <a:endParaRPr/>
          </a:p>
        </p:txBody>
      </p:sp>
      <p:sp>
        <p:nvSpPr>
          <p:cNvPr id="489" name="Google Shape;489;p60"/>
          <p:cNvSpPr txBox="1"/>
          <p:nvPr>
            <p:ph idx="1" type="body"/>
          </p:nvPr>
        </p:nvSpPr>
        <p:spPr>
          <a:xfrm>
            <a:off x="311700" y="11670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https://www.iiia.csic.es/~marco/kr/images/IMG_20230314_145544.jpg</a:t>
            </a:r>
            <a:endParaRPr/>
          </a:p>
          <a:p>
            <a:pPr indent="0" lvl="0" marL="0" rtl="0" algn="l">
              <a:spcBef>
                <a:spcPts val="1200"/>
              </a:spcBef>
              <a:spcAft>
                <a:spcPts val="1200"/>
              </a:spcAft>
              <a:buNone/>
            </a:pPr>
            <a:r>
              <a:t/>
            </a:r>
            <a:endParaRPr/>
          </a:p>
        </p:txBody>
      </p:sp>
      <p:sp>
        <p:nvSpPr>
          <p:cNvPr id="490" name="Google Shape;490;p60"/>
          <p:cNvSpPr txBox="1"/>
          <p:nvPr/>
        </p:nvSpPr>
        <p:spPr>
          <a:xfrm>
            <a:off x="1269775" y="1661775"/>
            <a:ext cx="49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Priority Class</a:t>
            </a:r>
            <a:endParaRPr/>
          </a:p>
        </p:txBody>
      </p:sp>
      <p:sp>
        <p:nvSpPr>
          <p:cNvPr id="496" name="Google Shape;496;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STOP and GIVEWAY → not classified as priority class not defined (not similar properties)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360"/>
              </a:spcBef>
              <a:spcAft>
                <a:spcPts val="0"/>
              </a:spcAft>
              <a:buClr>
                <a:schemeClr val="dk1"/>
              </a:buClr>
              <a:buSzPts val="1100"/>
              <a:buFont typeface="Arial"/>
              <a:buNone/>
            </a:pPr>
            <a:r>
              <a:rPr b="1" lang="es" sz="2400"/>
              <a:t>A7: UNEVEN ROAD</a:t>
            </a:r>
            <a:endParaRPr sz="2400"/>
          </a:p>
        </p:txBody>
      </p:sp>
      <p:sp>
        <p:nvSpPr>
          <p:cNvPr id="92" name="Google Shape;92;p17"/>
          <p:cNvSpPr txBox="1"/>
          <p:nvPr>
            <p:ph idx="1" type="body"/>
          </p:nvPr>
        </p:nvSpPr>
        <p:spPr>
          <a:xfrm>
            <a:off x="668325" y="4713425"/>
            <a:ext cx="2332200" cy="397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s" sz="1400" u="sng">
                <a:solidFill>
                  <a:schemeClr val="hlink"/>
                </a:solidFill>
                <a:hlinkClick r:id="rId3"/>
              </a:rPr>
              <a:t>A7: uneven road</a:t>
            </a:r>
            <a:endParaRPr sz="1400"/>
          </a:p>
          <a:p>
            <a:pPr indent="0" lvl="0" marL="0" rtl="0" algn="l">
              <a:lnSpc>
                <a:spcPct val="95000"/>
              </a:lnSpc>
              <a:spcBef>
                <a:spcPts val="1200"/>
              </a:spcBef>
              <a:spcAft>
                <a:spcPts val="1200"/>
              </a:spcAft>
              <a:buSzPts val="275"/>
              <a:buNone/>
            </a:pPr>
            <a:r>
              <a:t/>
            </a:r>
            <a:endParaRPr sz="450"/>
          </a:p>
        </p:txBody>
      </p:sp>
      <p:pic>
        <p:nvPicPr>
          <p:cNvPr id="93" name="Google Shape;93;p17"/>
          <p:cNvPicPr preferRelativeResize="0"/>
          <p:nvPr/>
        </p:nvPicPr>
        <p:blipFill>
          <a:blip r:embed="rId4">
            <a:alphaModFix/>
          </a:blip>
          <a:stretch>
            <a:fillRect/>
          </a:stretch>
        </p:blipFill>
        <p:spPr>
          <a:xfrm>
            <a:off x="691425" y="1017725"/>
            <a:ext cx="2286000" cy="2133600"/>
          </a:xfrm>
          <a:prstGeom prst="rect">
            <a:avLst/>
          </a:prstGeom>
          <a:noFill/>
          <a:ln>
            <a:noFill/>
          </a:ln>
        </p:spPr>
      </p:pic>
      <p:pic>
        <p:nvPicPr>
          <p:cNvPr id="94" name="Google Shape;94;p17"/>
          <p:cNvPicPr preferRelativeResize="0"/>
          <p:nvPr/>
        </p:nvPicPr>
        <p:blipFill>
          <a:blip r:embed="rId5">
            <a:alphaModFix/>
          </a:blip>
          <a:stretch>
            <a:fillRect/>
          </a:stretch>
        </p:blipFill>
        <p:spPr>
          <a:xfrm>
            <a:off x="2977425" y="1017725"/>
            <a:ext cx="2286000" cy="1661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DangerWarningSign (PEDESTRIANS)</a:t>
            </a:r>
            <a:endParaRPr/>
          </a:p>
        </p:txBody>
      </p:sp>
      <p:sp>
        <p:nvSpPr>
          <p:cNvPr id="502" name="Google Shape;502;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PEDESTRIAN → </a:t>
            </a:r>
            <a:r>
              <a:rPr lang="es" u="sng">
                <a:solidFill>
                  <a:schemeClr val="hlink"/>
                </a:solidFill>
                <a:hlinkClick r:id="rId3"/>
              </a:rPr>
              <a:t>http://www.iiia.csic.es/~marco/kr/images/IMG_20230314_150834.jpg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PEDESTRIAN_CROSSING→ </a:t>
            </a:r>
            <a:r>
              <a:rPr lang="es" u="sng">
                <a:solidFill>
                  <a:schemeClr val="hlink"/>
                </a:solidFill>
                <a:hlinkClick r:id="rId4"/>
              </a:rPr>
              <a:t>http://www.iiia.csic.es/~marco/kr/images/IMG_20230202_153449.jpg</a:t>
            </a:r>
            <a:endParaRPr/>
          </a:p>
          <a:p>
            <a:pPr indent="0" lvl="0" marL="0" rtl="0" algn="l">
              <a:spcBef>
                <a:spcPts val="1200"/>
              </a:spcBef>
              <a:spcAft>
                <a:spcPts val="1200"/>
              </a:spcAft>
              <a:buNone/>
            </a:pPr>
            <a:r>
              <a:rPr lang="es"/>
              <a:t>2 different classes of DWS, or 1 class of DWS, DangerPedestrian, and inside it both of them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70967"/>
              <a:buFont typeface="Arial"/>
              <a:buNone/>
            </a:pPr>
            <a:r>
              <a:rPr b="1" lang="es" sz="1550">
                <a:highlight>
                  <a:srgbClr val="FFFFFF"/>
                </a:highlight>
              </a:rPr>
              <a:t>A8: DANGEROUS SHOULDERS</a:t>
            </a:r>
            <a:endParaRPr b="1" sz="1550">
              <a:highlight>
                <a:srgbClr val="FFFFFF"/>
              </a:highlight>
            </a:endParaRPr>
          </a:p>
          <a:p>
            <a:pPr indent="0" lvl="0" marL="0" rtl="0" algn="l">
              <a:spcBef>
                <a:spcPts val="0"/>
              </a:spcBef>
              <a:spcAft>
                <a:spcPts val="0"/>
              </a:spcAft>
              <a:buNone/>
            </a:pPr>
            <a:r>
              <a:t/>
            </a:r>
            <a:endParaRPr/>
          </a:p>
        </p:txBody>
      </p:sp>
      <p:pic>
        <p:nvPicPr>
          <p:cNvPr id="100" name="Google Shape;100;p18"/>
          <p:cNvPicPr preferRelativeResize="0"/>
          <p:nvPr/>
        </p:nvPicPr>
        <p:blipFill>
          <a:blip r:embed="rId3">
            <a:alphaModFix/>
          </a:blip>
          <a:stretch>
            <a:fillRect/>
          </a:stretch>
        </p:blipFill>
        <p:spPr>
          <a:xfrm>
            <a:off x="386725" y="1262925"/>
            <a:ext cx="2240631" cy="2617625"/>
          </a:xfrm>
          <a:prstGeom prst="rect">
            <a:avLst/>
          </a:prstGeom>
          <a:noFill/>
          <a:ln>
            <a:noFill/>
          </a:ln>
        </p:spPr>
      </p:pic>
      <p:pic>
        <p:nvPicPr>
          <p:cNvPr id="101" name="Google Shape;101;p18"/>
          <p:cNvPicPr preferRelativeResize="0"/>
          <p:nvPr/>
        </p:nvPicPr>
        <p:blipFill>
          <a:blip r:embed="rId4">
            <a:alphaModFix/>
          </a:blip>
          <a:stretch>
            <a:fillRect/>
          </a:stretch>
        </p:blipFill>
        <p:spPr>
          <a:xfrm>
            <a:off x="5421827" y="1262925"/>
            <a:ext cx="2830823" cy="2617625"/>
          </a:xfrm>
          <a:prstGeom prst="rect">
            <a:avLst/>
          </a:prstGeom>
          <a:noFill/>
          <a:ln>
            <a:noFill/>
          </a:ln>
        </p:spPr>
      </p:pic>
      <p:pic>
        <p:nvPicPr>
          <p:cNvPr id="102" name="Google Shape;102;p18"/>
          <p:cNvPicPr preferRelativeResize="0"/>
          <p:nvPr/>
        </p:nvPicPr>
        <p:blipFill>
          <a:blip r:embed="rId5">
            <a:alphaModFix/>
          </a:blip>
          <a:stretch>
            <a:fillRect/>
          </a:stretch>
        </p:blipFill>
        <p:spPr>
          <a:xfrm>
            <a:off x="2627356" y="1262925"/>
            <a:ext cx="2794466" cy="261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07916"/>
              </a:lnSpc>
              <a:spcBef>
                <a:spcPts val="1200"/>
              </a:spcBef>
              <a:spcAft>
                <a:spcPts val="0"/>
              </a:spcAft>
              <a:buClr>
                <a:schemeClr val="dk1"/>
              </a:buClr>
              <a:buSzPct val="41164"/>
              <a:buFont typeface="Arial"/>
              <a:buNone/>
            </a:pPr>
            <a:r>
              <a:rPr b="1" lang="es" sz="2672"/>
              <a:t>A12: PEDESTRIAN CROSSING</a:t>
            </a:r>
            <a:endParaRPr b="1" sz="2672"/>
          </a:p>
          <a:p>
            <a:pPr indent="0" lvl="0" marL="0" rtl="0" algn="l">
              <a:spcBef>
                <a:spcPts val="300"/>
              </a:spcBef>
              <a:spcAft>
                <a:spcPts val="0"/>
              </a:spcAft>
              <a:buNone/>
            </a:pPr>
            <a:r>
              <a:t/>
            </a:r>
            <a:endParaRPr/>
          </a:p>
        </p:txBody>
      </p:sp>
      <p:pic>
        <p:nvPicPr>
          <p:cNvPr descr="Graphical user interface, text, application, chat or text message&#10;&#10;Description automatically generated" id="108" name="Google Shape;108;p19"/>
          <p:cNvPicPr preferRelativeResize="0"/>
          <p:nvPr/>
        </p:nvPicPr>
        <p:blipFill>
          <a:blip r:embed="rId3">
            <a:alphaModFix/>
          </a:blip>
          <a:stretch>
            <a:fillRect/>
          </a:stretch>
        </p:blipFill>
        <p:spPr>
          <a:xfrm>
            <a:off x="4124975" y="1804200"/>
            <a:ext cx="4536400" cy="2303925"/>
          </a:xfrm>
          <a:prstGeom prst="rect">
            <a:avLst/>
          </a:prstGeom>
          <a:noFill/>
          <a:ln>
            <a:noFill/>
          </a:ln>
        </p:spPr>
      </p:pic>
      <p:pic>
        <p:nvPicPr>
          <p:cNvPr id="109" name="Google Shape;109;p19"/>
          <p:cNvPicPr preferRelativeResize="0"/>
          <p:nvPr/>
        </p:nvPicPr>
        <p:blipFill>
          <a:blip r:embed="rId4">
            <a:alphaModFix/>
          </a:blip>
          <a:stretch>
            <a:fillRect/>
          </a:stretch>
        </p:blipFill>
        <p:spPr>
          <a:xfrm>
            <a:off x="423025" y="1576538"/>
            <a:ext cx="3222475" cy="2759250"/>
          </a:xfrm>
          <a:prstGeom prst="rect">
            <a:avLst/>
          </a:prstGeom>
          <a:noFill/>
          <a:ln>
            <a:noFill/>
          </a:ln>
        </p:spPr>
      </p:pic>
      <p:sp>
        <p:nvSpPr>
          <p:cNvPr id="110" name="Google Shape;110;p19"/>
          <p:cNvSpPr txBox="1"/>
          <p:nvPr/>
        </p:nvSpPr>
        <p:spPr>
          <a:xfrm>
            <a:off x="517725" y="4573025"/>
            <a:ext cx="322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A12: Pedestrian crossing</a:t>
            </a:r>
            <a:endParaRPr/>
          </a:p>
          <a:p>
            <a:pPr indent="0" lvl="0" marL="0" rtl="0" algn="l">
              <a:spcBef>
                <a:spcPts val="0"/>
              </a:spcBef>
              <a:spcAft>
                <a:spcPts val="0"/>
              </a:spcAft>
              <a:buNone/>
            </a:pPr>
            <a:r>
              <a:t/>
            </a:r>
            <a:endParaRPr/>
          </a:p>
        </p:txBody>
      </p:sp>
      <p:sp>
        <p:nvSpPr>
          <p:cNvPr id="111" name="Google Shape;111;p19"/>
          <p:cNvSpPr txBox="1"/>
          <p:nvPr/>
        </p:nvSpPr>
        <p:spPr>
          <a:xfrm>
            <a:off x="3645500" y="3988250"/>
            <a:ext cx="4150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Other Pedestrian crossing:</a:t>
            </a:r>
            <a:endParaRPr/>
          </a:p>
          <a:p>
            <a:pPr indent="0" lvl="0" marL="0" rtl="0" algn="l">
              <a:spcBef>
                <a:spcPts val="0"/>
              </a:spcBef>
              <a:spcAft>
                <a:spcPts val="0"/>
              </a:spcAft>
              <a:buNone/>
            </a:pPr>
            <a:r>
              <a:rPr lang="es" u="sng">
                <a:solidFill>
                  <a:schemeClr val="hlink"/>
                </a:solidFill>
                <a:hlinkClick r:id="rId6"/>
              </a:rPr>
              <a:t>Photo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400"/>
              </a:spcBef>
              <a:spcAft>
                <a:spcPts val="0"/>
              </a:spcAft>
              <a:buNone/>
            </a:pPr>
            <a:r>
              <a:rPr b="1" lang="es" sz="1550">
                <a:highlight>
                  <a:srgbClr val="FFFFFF"/>
                </a:highlight>
              </a:rPr>
              <a:t>A13: CHILDREN</a:t>
            </a:r>
            <a:endParaRPr/>
          </a:p>
        </p:txBody>
      </p:sp>
      <p:pic>
        <p:nvPicPr>
          <p:cNvPr id="117" name="Google Shape;117;p20"/>
          <p:cNvPicPr preferRelativeResize="0"/>
          <p:nvPr/>
        </p:nvPicPr>
        <p:blipFill>
          <a:blip r:embed="rId3">
            <a:alphaModFix/>
          </a:blip>
          <a:stretch>
            <a:fillRect/>
          </a:stretch>
        </p:blipFill>
        <p:spPr>
          <a:xfrm>
            <a:off x="742000" y="1277700"/>
            <a:ext cx="2844936" cy="2349150"/>
          </a:xfrm>
          <a:prstGeom prst="rect">
            <a:avLst/>
          </a:prstGeom>
          <a:noFill/>
          <a:ln>
            <a:noFill/>
          </a:ln>
        </p:spPr>
      </p:pic>
      <p:pic>
        <p:nvPicPr>
          <p:cNvPr id="118" name="Google Shape;118;p20"/>
          <p:cNvPicPr preferRelativeResize="0"/>
          <p:nvPr/>
        </p:nvPicPr>
        <p:blipFill>
          <a:blip r:embed="rId4">
            <a:alphaModFix/>
          </a:blip>
          <a:stretch>
            <a:fillRect/>
          </a:stretch>
        </p:blipFill>
        <p:spPr>
          <a:xfrm>
            <a:off x="3586937" y="1277700"/>
            <a:ext cx="3666788" cy="234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60000"/>
              </a:lnSpc>
              <a:spcBef>
                <a:spcPts val="400"/>
              </a:spcBef>
              <a:spcAft>
                <a:spcPts val="0"/>
              </a:spcAft>
              <a:buClr>
                <a:schemeClr val="dk1"/>
              </a:buClr>
              <a:buSzPts val="990"/>
              <a:buFont typeface="Arial"/>
              <a:buNone/>
            </a:pPr>
            <a:r>
              <a:rPr b="1" lang="es" sz="2495">
                <a:highlight>
                  <a:srgbClr val="FFFFFF"/>
                </a:highlight>
              </a:rPr>
              <a:t>A19: INTERSECTION WITH PRIORITY</a:t>
            </a:r>
            <a:endParaRPr b="1" sz="2495">
              <a:highlight>
                <a:srgbClr val="FFFFFF"/>
              </a:highlight>
            </a:endParaRPr>
          </a:p>
          <a:p>
            <a:pPr indent="0" lvl="0" marL="0" rtl="0" algn="l">
              <a:spcBef>
                <a:spcPts val="0"/>
              </a:spcBef>
              <a:spcAft>
                <a:spcPts val="0"/>
              </a:spcAft>
              <a:buSzPts val="990"/>
              <a:buNone/>
            </a:pPr>
            <a:r>
              <a:t/>
            </a:r>
            <a:endParaRPr sz="2520"/>
          </a:p>
        </p:txBody>
      </p:sp>
      <p:pic>
        <p:nvPicPr>
          <p:cNvPr id="124" name="Google Shape;124;p21"/>
          <p:cNvPicPr preferRelativeResize="0"/>
          <p:nvPr/>
        </p:nvPicPr>
        <p:blipFill>
          <a:blip r:embed="rId3">
            <a:alphaModFix/>
          </a:blip>
          <a:stretch>
            <a:fillRect/>
          </a:stretch>
        </p:blipFill>
        <p:spPr>
          <a:xfrm>
            <a:off x="311730" y="1366625"/>
            <a:ext cx="3402008" cy="2076224"/>
          </a:xfrm>
          <a:prstGeom prst="rect">
            <a:avLst/>
          </a:prstGeom>
          <a:noFill/>
          <a:ln>
            <a:noFill/>
          </a:ln>
        </p:spPr>
      </p:pic>
      <p:pic>
        <p:nvPicPr>
          <p:cNvPr id="125" name="Google Shape;125;p21"/>
          <p:cNvPicPr preferRelativeResize="0"/>
          <p:nvPr/>
        </p:nvPicPr>
        <p:blipFill>
          <a:blip r:embed="rId4">
            <a:alphaModFix/>
          </a:blip>
          <a:stretch>
            <a:fillRect/>
          </a:stretch>
        </p:blipFill>
        <p:spPr>
          <a:xfrm>
            <a:off x="3713756" y="1366625"/>
            <a:ext cx="3201874" cy="2076225"/>
          </a:xfrm>
          <a:prstGeom prst="rect">
            <a:avLst/>
          </a:prstGeom>
          <a:noFill/>
          <a:ln>
            <a:noFill/>
          </a:ln>
        </p:spPr>
      </p:pic>
      <p:sp>
        <p:nvSpPr>
          <p:cNvPr id="126" name="Google Shape;126;p21"/>
          <p:cNvSpPr txBox="1"/>
          <p:nvPr/>
        </p:nvSpPr>
        <p:spPr>
          <a:xfrm>
            <a:off x="311713" y="4257350"/>
            <a:ext cx="251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Intersection with Priority (left)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